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03" r:id="rId2"/>
    <p:sldId id="391" r:id="rId3"/>
    <p:sldId id="383" r:id="rId4"/>
    <p:sldId id="355" r:id="rId5"/>
    <p:sldId id="392" r:id="rId6"/>
    <p:sldId id="393" r:id="rId7"/>
    <p:sldId id="387" r:id="rId8"/>
    <p:sldId id="388" r:id="rId9"/>
    <p:sldId id="260" r:id="rId1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27B5FD50-74D2-4754-8909-68BEF16CD50E}">
          <p14:sldIdLst>
            <p14:sldId id="303"/>
          </p14:sldIdLst>
        </p14:section>
        <p14:section name="Sezione senza titolo" id="{6AD26C6F-71F7-4DA3-B77F-0C0BE9878621}">
          <p14:sldIdLst>
            <p14:sldId id="391"/>
            <p14:sldId id="383"/>
            <p14:sldId id="355"/>
            <p14:sldId id="392"/>
            <p14:sldId id="393"/>
            <p14:sldId id="387"/>
            <p14:sldId id="388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tro Chierico" initials="PC" lastIdx="2" clrIdx="0">
    <p:extLst>
      <p:ext uri="{19B8F6BF-5375-455C-9EA6-DF929625EA0E}">
        <p15:presenceInfo xmlns:p15="http://schemas.microsoft.com/office/powerpoint/2012/main" userId="Pietro Chierico" providerId="None"/>
      </p:ext>
    </p:extLst>
  </p:cmAuthor>
  <p:cmAuthor id="2" name="Flavia Di Scala" initials="FDS" lastIdx="3" clrIdx="1">
    <p:extLst>
      <p:ext uri="{19B8F6BF-5375-455C-9EA6-DF929625EA0E}">
        <p15:presenceInfo xmlns:p15="http://schemas.microsoft.com/office/powerpoint/2012/main" userId="Flavia Di Scala" providerId="None"/>
      </p:ext>
    </p:extLst>
  </p:cmAuthor>
  <p:cmAuthor id="3" name="Dalila Crespi" initials="DC" lastIdx="1" clrIdx="2">
    <p:extLst>
      <p:ext uri="{19B8F6BF-5375-455C-9EA6-DF929625EA0E}">
        <p15:presenceInfo xmlns:p15="http://schemas.microsoft.com/office/powerpoint/2012/main" userId="S::10601180@polimi.it::ebee3660-d29f-45ba-aeba-e39012d286f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F3F"/>
    <a:srgbClr val="FF9393"/>
    <a:srgbClr val="728FA5"/>
    <a:srgbClr val="F6B00F"/>
    <a:srgbClr val="CB6CE6"/>
    <a:srgbClr val="00C854"/>
    <a:srgbClr val="E1F5FE"/>
    <a:srgbClr val="5082BD"/>
    <a:srgbClr val="FFC100"/>
    <a:srgbClr val="FFE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95003-242B-4951-8E8B-1E65DE90CFA3}" v="1" dt="2022-06-10T10:24:32.766"/>
    <p1510:client id="{2C254D94-8504-4397-8CAA-0C4F7F7847B6}" v="121" dt="2022-06-10T10:54:57.466"/>
    <p1510:client id="{A25C2EBC-7309-41E1-BE60-6068599FA0BA}" v="1161" dt="2022-06-09T15:09:50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83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Banfi" userId="f5bd8aae-f0a7-4bf8-94d8-c175d3e6907c" providerId="ADAL" clId="{1F995003-242B-4951-8E8B-1E65DE90CFA3}"/>
    <pc:docChg chg="modSld">
      <pc:chgData name="Marco Banfi" userId="f5bd8aae-f0a7-4bf8-94d8-c175d3e6907c" providerId="ADAL" clId="{1F995003-242B-4951-8E8B-1E65DE90CFA3}" dt="2022-06-10T10:24:32.766" v="0" actId="14826"/>
      <pc:docMkLst>
        <pc:docMk/>
      </pc:docMkLst>
      <pc:sldChg chg="modSp">
        <pc:chgData name="Marco Banfi" userId="f5bd8aae-f0a7-4bf8-94d8-c175d3e6907c" providerId="ADAL" clId="{1F995003-242B-4951-8E8B-1E65DE90CFA3}" dt="2022-06-10T10:24:32.766" v="0" actId="14826"/>
        <pc:sldMkLst>
          <pc:docMk/>
          <pc:sldMk cId="1220547374" sldId="392"/>
        </pc:sldMkLst>
        <pc:picChg chg="mod">
          <ac:chgData name="Marco Banfi" userId="f5bd8aae-f0a7-4bf8-94d8-c175d3e6907c" providerId="ADAL" clId="{1F995003-242B-4951-8E8B-1E65DE90CFA3}" dt="2022-06-10T10:24:32.766" v="0" actId="14826"/>
          <ac:picMkLst>
            <pc:docMk/>
            <pc:sldMk cId="1220547374" sldId="392"/>
            <ac:picMk id="11" creationId="{AA4F65F2-04B9-12A7-D819-C7F305F5BCA4}"/>
          </ac:picMkLst>
        </pc:picChg>
      </pc:sldChg>
    </pc:docChg>
  </pc:docChgLst>
  <pc:docChgLst>
    <pc:chgData name="Carlo Carraro" userId="1c1c9e46-eb90-46de-a73a-4b1203ee74e5" providerId="ADAL" clId="{2C254D94-8504-4397-8CAA-0C4F7F7847B6}"/>
    <pc:docChg chg="undo custSel addSld modSld modSection">
      <pc:chgData name="Carlo Carraro" userId="1c1c9e46-eb90-46de-a73a-4b1203ee74e5" providerId="ADAL" clId="{2C254D94-8504-4397-8CAA-0C4F7F7847B6}" dt="2022-06-10T10:54:57.466" v="121" actId="1076"/>
      <pc:docMkLst>
        <pc:docMk/>
      </pc:docMkLst>
      <pc:sldChg chg="addSp modSp mod">
        <pc:chgData name="Carlo Carraro" userId="1c1c9e46-eb90-46de-a73a-4b1203ee74e5" providerId="ADAL" clId="{2C254D94-8504-4397-8CAA-0C4F7F7847B6}" dt="2022-06-09T14:56:41.562" v="91" actId="167"/>
        <pc:sldMkLst>
          <pc:docMk/>
          <pc:sldMk cId="1659495821" sldId="260"/>
        </pc:sldMkLst>
        <pc:picChg chg="add mod ord">
          <ac:chgData name="Carlo Carraro" userId="1c1c9e46-eb90-46de-a73a-4b1203ee74e5" providerId="ADAL" clId="{2C254D94-8504-4397-8CAA-0C4F7F7847B6}" dt="2022-06-09T14:56:41.562" v="91" actId="167"/>
          <ac:picMkLst>
            <pc:docMk/>
            <pc:sldMk cId="1659495821" sldId="260"/>
            <ac:picMk id="3" creationId="{204F9B1F-B762-4FAE-45B9-393A21C57187}"/>
          </ac:picMkLst>
        </pc:picChg>
      </pc:sldChg>
      <pc:sldChg chg="modSp mod">
        <pc:chgData name="Carlo Carraro" userId="1c1c9e46-eb90-46de-a73a-4b1203ee74e5" providerId="ADAL" clId="{2C254D94-8504-4397-8CAA-0C4F7F7847B6}" dt="2022-06-10T10:54:31.996" v="102" actId="1035"/>
        <pc:sldMkLst>
          <pc:docMk/>
          <pc:sldMk cId="213270260" sldId="303"/>
        </pc:sldMkLst>
        <pc:spChg chg="mod">
          <ac:chgData name="Carlo Carraro" userId="1c1c9e46-eb90-46de-a73a-4b1203ee74e5" providerId="ADAL" clId="{2C254D94-8504-4397-8CAA-0C4F7F7847B6}" dt="2022-06-10T10:54:28.045" v="100" actId="20577"/>
          <ac:spMkLst>
            <pc:docMk/>
            <pc:sldMk cId="213270260" sldId="303"/>
            <ac:spMk id="135" creationId="{12E9A3C8-5045-45B5-980E-992C29FFEE49}"/>
          </ac:spMkLst>
        </pc:spChg>
        <pc:spChg chg="mod">
          <ac:chgData name="Carlo Carraro" userId="1c1c9e46-eb90-46de-a73a-4b1203ee74e5" providerId="ADAL" clId="{2C254D94-8504-4397-8CAA-0C4F7F7847B6}" dt="2022-06-10T10:54:31.996" v="102" actId="1035"/>
          <ac:spMkLst>
            <pc:docMk/>
            <pc:sldMk cId="213270260" sldId="303"/>
            <ac:spMk id="136" creationId="{7621CE87-7E33-45EB-8D58-457E96142D22}"/>
          </ac:spMkLst>
        </pc:spChg>
        <pc:grpChg chg="mod">
          <ac:chgData name="Carlo Carraro" userId="1c1c9e46-eb90-46de-a73a-4b1203ee74e5" providerId="ADAL" clId="{2C254D94-8504-4397-8CAA-0C4F7F7847B6}" dt="2022-05-30T16:41:51.132" v="0" actId="1076"/>
          <ac:grpSpMkLst>
            <pc:docMk/>
            <pc:sldMk cId="213270260" sldId="303"/>
            <ac:grpSpMk id="10" creationId="{00000000-0000-0000-0000-000000000000}"/>
          </ac:grpSpMkLst>
        </pc:grpChg>
      </pc:sldChg>
      <pc:sldChg chg="addSp delSp modSp mod">
        <pc:chgData name="Carlo Carraro" userId="1c1c9e46-eb90-46de-a73a-4b1203ee74e5" providerId="ADAL" clId="{2C254D94-8504-4397-8CAA-0C4F7F7847B6}" dt="2022-06-09T14:52:02.955" v="81" actId="478"/>
        <pc:sldMkLst>
          <pc:docMk/>
          <pc:sldMk cId="1804546339" sldId="388"/>
        </pc:sldMkLst>
        <pc:picChg chg="add mod">
          <ac:chgData name="Carlo Carraro" userId="1c1c9e46-eb90-46de-a73a-4b1203ee74e5" providerId="ADAL" clId="{2C254D94-8504-4397-8CAA-0C4F7F7847B6}" dt="2022-06-09T14:48:14.360" v="77" actId="962"/>
          <ac:picMkLst>
            <pc:docMk/>
            <pc:sldMk cId="1804546339" sldId="388"/>
            <ac:picMk id="3" creationId="{445FD13F-0F24-111A-6681-4EEA2461F6DA}"/>
          </ac:picMkLst>
        </pc:picChg>
        <pc:picChg chg="add mod">
          <ac:chgData name="Carlo Carraro" userId="1c1c9e46-eb90-46de-a73a-4b1203ee74e5" providerId="ADAL" clId="{2C254D94-8504-4397-8CAA-0C4F7F7847B6}" dt="2022-06-09T14:50:08.156" v="79" actId="1076"/>
          <ac:picMkLst>
            <pc:docMk/>
            <pc:sldMk cId="1804546339" sldId="388"/>
            <ac:picMk id="6" creationId="{5E8C52BB-C864-3A72-BA32-1E3FAB5AF839}"/>
          </ac:picMkLst>
        </pc:picChg>
        <pc:picChg chg="add del">
          <ac:chgData name="Carlo Carraro" userId="1c1c9e46-eb90-46de-a73a-4b1203ee74e5" providerId="ADAL" clId="{2C254D94-8504-4397-8CAA-0C4F7F7847B6}" dt="2022-06-09T14:52:02.955" v="81" actId="478"/>
          <ac:picMkLst>
            <pc:docMk/>
            <pc:sldMk cId="1804546339" sldId="388"/>
            <ac:picMk id="8" creationId="{8E2BB132-1D0D-C7F5-51A0-4106AAC5F7D3}"/>
          </ac:picMkLst>
        </pc:picChg>
      </pc:sldChg>
      <pc:sldChg chg="addSp delSp modSp mod">
        <pc:chgData name="Carlo Carraro" userId="1c1c9e46-eb90-46de-a73a-4b1203ee74e5" providerId="ADAL" clId="{2C254D94-8504-4397-8CAA-0C4F7F7847B6}" dt="2022-06-09T14:15:04.102" v="65" actId="1076"/>
        <pc:sldMkLst>
          <pc:docMk/>
          <pc:sldMk cId="3200473391" sldId="390"/>
        </pc:sldMkLst>
        <pc:picChg chg="add del mod">
          <ac:chgData name="Carlo Carraro" userId="1c1c9e46-eb90-46de-a73a-4b1203ee74e5" providerId="ADAL" clId="{2C254D94-8504-4397-8CAA-0C4F7F7847B6}" dt="2022-06-09T13:16:39.375" v="7" actId="478"/>
          <ac:picMkLst>
            <pc:docMk/>
            <pc:sldMk cId="3200473391" sldId="390"/>
            <ac:picMk id="7" creationId="{101D2E02-3A43-7F28-B723-2893FD3E66D3}"/>
          </ac:picMkLst>
        </pc:picChg>
        <pc:picChg chg="add del mod">
          <ac:chgData name="Carlo Carraro" userId="1c1c9e46-eb90-46de-a73a-4b1203ee74e5" providerId="ADAL" clId="{2C254D94-8504-4397-8CAA-0C4F7F7847B6}" dt="2022-06-09T13:23:36.214" v="16" actId="478"/>
          <ac:picMkLst>
            <pc:docMk/>
            <pc:sldMk cId="3200473391" sldId="390"/>
            <ac:picMk id="9" creationId="{760064C0-B21B-1A01-075F-46C0B26C6E77}"/>
          </ac:picMkLst>
        </pc:picChg>
        <pc:picChg chg="add del mod">
          <ac:chgData name="Carlo Carraro" userId="1c1c9e46-eb90-46de-a73a-4b1203ee74e5" providerId="ADAL" clId="{2C254D94-8504-4397-8CAA-0C4F7F7847B6}" dt="2022-06-09T13:24:07.953" v="23" actId="478"/>
          <ac:picMkLst>
            <pc:docMk/>
            <pc:sldMk cId="3200473391" sldId="390"/>
            <ac:picMk id="11" creationId="{F0824D7C-E35A-2F67-D270-7B96A8911895}"/>
          </ac:picMkLst>
        </pc:picChg>
        <pc:picChg chg="add del mod">
          <ac:chgData name="Carlo Carraro" userId="1c1c9e46-eb90-46de-a73a-4b1203ee74e5" providerId="ADAL" clId="{2C254D94-8504-4397-8CAA-0C4F7F7847B6}" dt="2022-06-09T14:11:12.363" v="33" actId="478"/>
          <ac:picMkLst>
            <pc:docMk/>
            <pc:sldMk cId="3200473391" sldId="390"/>
            <ac:picMk id="13" creationId="{5184E978-8CEB-0243-6A93-FFD15CA49E28}"/>
          </ac:picMkLst>
        </pc:picChg>
        <pc:picChg chg="add del mod">
          <ac:chgData name="Carlo Carraro" userId="1c1c9e46-eb90-46de-a73a-4b1203ee74e5" providerId="ADAL" clId="{2C254D94-8504-4397-8CAA-0C4F7F7847B6}" dt="2022-06-09T14:14:11.217" v="51" actId="478"/>
          <ac:picMkLst>
            <pc:docMk/>
            <pc:sldMk cId="3200473391" sldId="390"/>
            <ac:picMk id="15" creationId="{758A1ABA-CDFB-82C7-6081-A03B771AFFB4}"/>
          </ac:picMkLst>
        </pc:picChg>
        <pc:picChg chg="add del mod">
          <ac:chgData name="Carlo Carraro" userId="1c1c9e46-eb90-46de-a73a-4b1203ee74e5" providerId="ADAL" clId="{2C254D94-8504-4397-8CAA-0C4F7F7847B6}" dt="2022-06-09T14:14:09.485" v="50" actId="478"/>
          <ac:picMkLst>
            <pc:docMk/>
            <pc:sldMk cId="3200473391" sldId="390"/>
            <ac:picMk id="17" creationId="{6396EDA1-2755-23F6-BC6B-F2FE9EB191EA}"/>
          </ac:picMkLst>
        </pc:picChg>
        <pc:picChg chg="add mod">
          <ac:chgData name="Carlo Carraro" userId="1c1c9e46-eb90-46de-a73a-4b1203ee74e5" providerId="ADAL" clId="{2C254D94-8504-4397-8CAA-0C4F7F7847B6}" dt="2022-06-09T14:15:04.102" v="65" actId="1076"/>
          <ac:picMkLst>
            <pc:docMk/>
            <pc:sldMk cId="3200473391" sldId="390"/>
            <ac:picMk id="21" creationId="{133EFC02-3F28-301F-96E4-425600984757}"/>
          </ac:picMkLst>
        </pc:picChg>
      </pc:sldChg>
      <pc:sldChg chg="modSp mod">
        <pc:chgData name="Carlo Carraro" userId="1c1c9e46-eb90-46de-a73a-4b1203ee74e5" providerId="ADAL" clId="{2C254D94-8504-4397-8CAA-0C4F7F7847B6}" dt="2022-06-10T10:54:57.466" v="121" actId="1076"/>
        <pc:sldMkLst>
          <pc:docMk/>
          <pc:sldMk cId="1220547374" sldId="392"/>
        </pc:sldMkLst>
        <pc:spChg chg="mod">
          <ac:chgData name="Carlo Carraro" userId="1c1c9e46-eb90-46de-a73a-4b1203ee74e5" providerId="ADAL" clId="{2C254D94-8504-4397-8CAA-0C4F7F7847B6}" dt="2022-06-10T10:54:57.466" v="121" actId="1076"/>
          <ac:spMkLst>
            <pc:docMk/>
            <pc:sldMk cId="1220547374" sldId="392"/>
            <ac:spMk id="14" creationId="{E8407C33-B4EC-85D7-9593-5546AE8E6BCC}"/>
          </ac:spMkLst>
        </pc:spChg>
        <pc:spChg chg="mod">
          <ac:chgData name="Carlo Carraro" userId="1c1c9e46-eb90-46de-a73a-4b1203ee74e5" providerId="ADAL" clId="{2C254D94-8504-4397-8CAA-0C4F7F7847B6}" dt="2022-06-10T10:54:45.070" v="104" actId="20577"/>
          <ac:spMkLst>
            <pc:docMk/>
            <pc:sldMk cId="1220547374" sldId="392"/>
            <ac:spMk id="15" creationId="{82C97DFB-CC76-6B72-634E-8BD646055E11}"/>
          </ac:spMkLst>
        </pc:spChg>
      </pc:sldChg>
      <pc:sldChg chg="addSp delSp modSp add mod">
        <pc:chgData name="Carlo Carraro" userId="1c1c9e46-eb90-46de-a73a-4b1203ee74e5" providerId="ADAL" clId="{2C254D94-8504-4397-8CAA-0C4F7F7847B6}" dt="2022-06-09T14:19:03.138" v="73" actId="1076"/>
        <pc:sldMkLst>
          <pc:docMk/>
          <pc:sldMk cId="843882028" sldId="393"/>
        </pc:sldMkLst>
        <pc:spChg chg="del mod">
          <ac:chgData name="Carlo Carraro" userId="1c1c9e46-eb90-46de-a73a-4b1203ee74e5" providerId="ADAL" clId="{2C254D94-8504-4397-8CAA-0C4F7F7847B6}" dt="2022-06-09T14:13:07.456" v="41" actId="478"/>
          <ac:spMkLst>
            <pc:docMk/>
            <pc:sldMk cId="843882028" sldId="393"/>
            <ac:spMk id="2" creationId="{42F1C891-430A-438A-98CC-BC561ABAC710}"/>
          </ac:spMkLst>
        </pc:spChg>
        <pc:spChg chg="mod">
          <ac:chgData name="Carlo Carraro" userId="1c1c9e46-eb90-46de-a73a-4b1203ee74e5" providerId="ADAL" clId="{2C254D94-8504-4397-8CAA-0C4F7F7847B6}" dt="2022-06-09T14:14:20.708" v="61" actId="20577"/>
          <ac:spMkLst>
            <pc:docMk/>
            <pc:sldMk cId="843882028" sldId="393"/>
            <ac:spMk id="5" creationId="{A801842F-3FA0-4A3B-A35A-2FC7A8BCBCFE}"/>
          </ac:spMkLst>
        </pc:spChg>
        <pc:picChg chg="add mod">
          <ac:chgData name="Carlo Carraro" userId="1c1c9e46-eb90-46de-a73a-4b1203ee74e5" providerId="ADAL" clId="{2C254D94-8504-4397-8CAA-0C4F7F7847B6}" dt="2022-06-09T14:19:03.138" v="73" actId="1076"/>
          <ac:picMkLst>
            <pc:docMk/>
            <pc:sldMk cId="843882028" sldId="393"/>
            <ac:picMk id="7" creationId="{FF70AB33-736D-D153-59C9-DFDB0E55FC09}"/>
          </ac:picMkLst>
        </pc:picChg>
        <pc:picChg chg="mod">
          <ac:chgData name="Carlo Carraro" userId="1c1c9e46-eb90-46de-a73a-4b1203ee74e5" providerId="ADAL" clId="{2C254D94-8504-4397-8CAA-0C4F7F7847B6}" dt="2022-06-09T14:18:51.555" v="71" actId="1076"/>
          <ac:picMkLst>
            <pc:docMk/>
            <pc:sldMk cId="843882028" sldId="393"/>
            <ac:picMk id="15" creationId="{758A1ABA-CDFB-82C7-6081-A03B771AFFB4}"/>
          </ac:picMkLst>
        </pc:picChg>
        <pc:picChg chg="del mod">
          <ac:chgData name="Carlo Carraro" userId="1c1c9e46-eb90-46de-a73a-4b1203ee74e5" providerId="ADAL" clId="{2C254D94-8504-4397-8CAA-0C4F7F7847B6}" dt="2022-06-09T14:18:34.025" v="66" actId="478"/>
          <ac:picMkLst>
            <pc:docMk/>
            <pc:sldMk cId="843882028" sldId="393"/>
            <ac:picMk id="17" creationId="{6396EDA1-2755-23F6-BC6B-F2FE9EB191EA}"/>
          </ac:picMkLst>
        </pc:picChg>
        <pc:picChg chg="del">
          <ac:chgData name="Carlo Carraro" userId="1c1c9e46-eb90-46de-a73a-4b1203ee74e5" providerId="ADAL" clId="{2C254D94-8504-4397-8CAA-0C4F7F7847B6}" dt="2022-06-09T14:12:56.364" v="38" actId="478"/>
          <ac:picMkLst>
            <pc:docMk/>
            <pc:sldMk cId="843882028" sldId="393"/>
            <ac:picMk id="2050" creationId="{5019C960-827D-603A-5760-F4564554179B}"/>
          </ac:picMkLst>
        </pc:picChg>
        <pc:cxnChg chg="del">
          <ac:chgData name="Carlo Carraro" userId="1c1c9e46-eb90-46de-a73a-4b1203ee74e5" providerId="ADAL" clId="{2C254D94-8504-4397-8CAA-0C4F7F7847B6}" dt="2022-06-09T14:12:58.068" v="39" actId="478"/>
          <ac:cxnSpMkLst>
            <pc:docMk/>
            <pc:sldMk cId="843882028" sldId="393"/>
            <ac:cxnSpMk id="6" creationId="{4971548F-29A1-2E3F-4B9C-2AEB0D3406E3}"/>
          </ac:cxnSpMkLst>
        </pc:cxnChg>
      </pc:sldChg>
    </pc:docChg>
  </pc:docChgLst>
  <pc:docChgLst>
    <pc:chgData name="Pietro Chierico" userId="c79ccc02-82bd-4197-b2cf-6ccfa466fdf6" providerId="ADAL" clId="{A1876BF1-F7A1-454E-8285-E196B4C7A4F0}"/>
    <pc:docChg chg="undo redo custSel addSld delSld modSld modSection">
      <pc:chgData name="Pietro Chierico" userId="c79ccc02-82bd-4197-b2cf-6ccfa466fdf6" providerId="ADAL" clId="{A1876BF1-F7A1-454E-8285-E196B4C7A4F0}" dt="2022-05-31T08:45:21.715" v="1512" actId="47"/>
      <pc:docMkLst>
        <pc:docMk/>
      </pc:docMkLst>
      <pc:sldChg chg="modSp mod">
        <pc:chgData name="Pietro Chierico" userId="c79ccc02-82bd-4197-b2cf-6ccfa466fdf6" providerId="ADAL" clId="{A1876BF1-F7A1-454E-8285-E196B4C7A4F0}" dt="2022-05-30T20:57:35.251" v="12" actId="1076"/>
        <pc:sldMkLst>
          <pc:docMk/>
          <pc:sldMk cId="213270260" sldId="303"/>
        </pc:sldMkLst>
        <pc:spChg chg="mod">
          <ac:chgData name="Pietro Chierico" userId="c79ccc02-82bd-4197-b2cf-6ccfa466fdf6" providerId="ADAL" clId="{A1876BF1-F7A1-454E-8285-E196B4C7A4F0}" dt="2022-05-30T20:57:35.251" v="12" actId="1076"/>
          <ac:spMkLst>
            <pc:docMk/>
            <pc:sldMk cId="213270260" sldId="303"/>
            <ac:spMk id="9" creationId="{00000000-0000-0000-0000-000000000000}"/>
          </ac:spMkLst>
        </pc:spChg>
        <pc:spChg chg="mod">
          <ac:chgData name="Pietro Chierico" userId="c79ccc02-82bd-4197-b2cf-6ccfa466fdf6" providerId="ADAL" clId="{A1876BF1-F7A1-454E-8285-E196B4C7A4F0}" dt="2022-05-30T20:57:29.975" v="10" actId="27636"/>
          <ac:spMkLst>
            <pc:docMk/>
            <pc:sldMk cId="213270260" sldId="303"/>
            <ac:spMk id="134" creationId="{5D15733F-2761-4F91-BDAD-A2A1C9EA894A}"/>
          </ac:spMkLst>
        </pc:spChg>
        <pc:spChg chg="mod">
          <ac:chgData name="Pietro Chierico" userId="c79ccc02-82bd-4197-b2cf-6ccfa466fdf6" providerId="ADAL" clId="{A1876BF1-F7A1-454E-8285-E196B4C7A4F0}" dt="2022-05-30T20:57:14.718" v="5" actId="403"/>
          <ac:spMkLst>
            <pc:docMk/>
            <pc:sldMk cId="213270260" sldId="303"/>
            <ac:spMk id="135" creationId="{12E9A3C8-5045-45B5-980E-992C29FFEE49}"/>
          </ac:spMkLst>
        </pc:spChg>
      </pc:sldChg>
      <pc:sldChg chg="modSp del">
        <pc:chgData name="Pietro Chierico" userId="c79ccc02-82bd-4197-b2cf-6ccfa466fdf6" providerId="ADAL" clId="{A1876BF1-F7A1-454E-8285-E196B4C7A4F0}" dt="2022-05-31T08:45:21.715" v="1512" actId="47"/>
        <pc:sldMkLst>
          <pc:docMk/>
          <pc:sldMk cId="3109766328" sldId="354"/>
        </pc:sldMkLst>
        <pc:picChg chg="mod">
          <ac:chgData name="Pietro Chierico" userId="c79ccc02-82bd-4197-b2cf-6ccfa466fdf6" providerId="ADAL" clId="{A1876BF1-F7A1-454E-8285-E196B4C7A4F0}" dt="2022-05-29T21:49:09.981" v="0" actId="1076"/>
          <ac:picMkLst>
            <pc:docMk/>
            <pc:sldMk cId="3109766328" sldId="354"/>
            <ac:picMk id="1030" creationId="{6DED96D7-F77C-30C4-A0CE-09A27AEF1281}"/>
          </ac:picMkLst>
        </pc:picChg>
      </pc:sldChg>
      <pc:sldChg chg="addSp delSp modSp mod">
        <pc:chgData name="Pietro Chierico" userId="c79ccc02-82bd-4197-b2cf-6ccfa466fdf6" providerId="ADAL" clId="{A1876BF1-F7A1-454E-8285-E196B4C7A4F0}" dt="2022-05-31T08:27:35.923" v="1104" actId="1076"/>
        <pc:sldMkLst>
          <pc:docMk/>
          <pc:sldMk cId="383153523" sldId="355"/>
        </pc:sldMkLst>
        <pc:spChg chg="mod">
          <ac:chgData name="Pietro Chierico" userId="c79ccc02-82bd-4197-b2cf-6ccfa466fdf6" providerId="ADAL" clId="{A1876BF1-F7A1-454E-8285-E196B4C7A4F0}" dt="2022-05-30T21:43:50.793" v="505" actId="1076"/>
          <ac:spMkLst>
            <pc:docMk/>
            <pc:sldMk cId="383153523" sldId="355"/>
            <ac:spMk id="7" creationId="{B0FF12DF-56C3-4289-AA48-71CE3CF77AD5}"/>
          </ac:spMkLst>
        </pc:spChg>
        <pc:spChg chg="mod">
          <ac:chgData name="Pietro Chierico" userId="c79ccc02-82bd-4197-b2cf-6ccfa466fdf6" providerId="ADAL" clId="{A1876BF1-F7A1-454E-8285-E196B4C7A4F0}" dt="2022-05-31T08:27:35.923" v="1104" actId="1076"/>
          <ac:spMkLst>
            <pc:docMk/>
            <pc:sldMk cId="383153523" sldId="355"/>
            <ac:spMk id="8" creationId="{D3FFC770-0750-9834-0BC1-6DAAFBEBB611}"/>
          </ac:spMkLst>
        </pc:spChg>
        <pc:spChg chg="add mod">
          <ac:chgData name="Pietro Chierico" userId="c79ccc02-82bd-4197-b2cf-6ccfa466fdf6" providerId="ADAL" clId="{A1876BF1-F7A1-454E-8285-E196B4C7A4F0}" dt="2022-05-31T08:27:35.923" v="1104" actId="1076"/>
          <ac:spMkLst>
            <pc:docMk/>
            <pc:sldMk cId="383153523" sldId="355"/>
            <ac:spMk id="12" creationId="{80C0501B-2138-C0EA-A390-8EFE85FCDC92}"/>
          </ac:spMkLst>
        </pc:spChg>
        <pc:spChg chg="del mod">
          <ac:chgData name="Pietro Chierico" userId="c79ccc02-82bd-4197-b2cf-6ccfa466fdf6" providerId="ADAL" clId="{A1876BF1-F7A1-454E-8285-E196B4C7A4F0}" dt="2022-05-30T21:43:25.180" v="503" actId="478"/>
          <ac:spMkLst>
            <pc:docMk/>
            <pc:sldMk cId="383153523" sldId="355"/>
            <ac:spMk id="25" creationId="{F8B8BCA8-A93B-4367-B8C2-85C3C30880A4}"/>
          </ac:spMkLst>
        </pc:spChg>
        <pc:spChg chg="mod">
          <ac:chgData name="Pietro Chierico" userId="c79ccc02-82bd-4197-b2cf-6ccfa466fdf6" providerId="ADAL" clId="{A1876BF1-F7A1-454E-8285-E196B4C7A4F0}" dt="2022-05-31T08:27:35.923" v="1104" actId="1076"/>
          <ac:spMkLst>
            <pc:docMk/>
            <pc:sldMk cId="383153523" sldId="355"/>
            <ac:spMk id="26" creationId="{6796871E-EF25-4782-8A8C-6D04FAB820AD}"/>
          </ac:spMkLst>
        </pc:spChg>
        <pc:spChg chg="mod">
          <ac:chgData name="Pietro Chierico" userId="c79ccc02-82bd-4197-b2cf-6ccfa466fdf6" providerId="ADAL" clId="{A1876BF1-F7A1-454E-8285-E196B4C7A4F0}" dt="2022-05-31T08:27:35.923" v="1104" actId="1076"/>
          <ac:spMkLst>
            <pc:docMk/>
            <pc:sldMk cId="383153523" sldId="355"/>
            <ac:spMk id="30" creationId="{70C561C9-DFAE-43ED-B22D-42D3C2B64FF1}"/>
          </ac:spMkLst>
        </pc:spChg>
        <pc:spChg chg="mod">
          <ac:chgData name="Pietro Chierico" userId="c79ccc02-82bd-4197-b2cf-6ccfa466fdf6" providerId="ADAL" clId="{A1876BF1-F7A1-454E-8285-E196B4C7A4F0}" dt="2022-05-31T08:27:35.923" v="1104" actId="1076"/>
          <ac:spMkLst>
            <pc:docMk/>
            <pc:sldMk cId="383153523" sldId="355"/>
            <ac:spMk id="31" creationId="{9EA237C9-88E8-4830-94EA-57F1E76F65A0}"/>
          </ac:spMkLst>
        </pc:spChg>
        <pc:grpChg chg="mod">
          <ac:chgData name="Pietro Chierico" userId="c79ccc02-82bd-4197-b2cf-6ccfa466fdf6" providerId="ADAL" clId="{A1876BF1-F7A1-454E-8285-E196B4C7A4F0}" dt="2022-05-30T14:03:26.231" v="1" actId="1076"/>
          <ac:grpSpMkLst>
            <pc:docMk/>
            <pc:sldMk cId="383153523" sldId="355"/>
            <ac:grpSpMk id="2" creationId="{69FC6ECA-98DB-4C4C-A696-228E414AA6D0}"/>
          </ac:grpSpMkLst>
        </pc:grpChg>
        <pc:picChg chg="mod">
          <ac:chgData name="Pietro Chierico" userId="c79ccc02-82bd-4197-b2cf-6ccfa466fdf6" providerId="ADAL" clId="{A1876BF1-F7A1-454E-8285-E196B4C7A4F0}" dt="2022-05-31T08:27:35.923" v="1104" actId="1076"/>
          <ac:picMkLst>
            <pc:docMk/>
            <pc:sldMk cId="383153523" sldId="355"/>
            <ac:picMk id="6" creationId="{530AFDE4-1941-8078-BA8C-C0FE8F404A24}"/>
          </ac:picMkLst>
        </pc:picChg>
        <pc:picChg chg="mod">
          <ac:chgData name="Pietro Chierico" userId="c79ccc02-82bd-4197-b2cf-6ccfa466fdf6" providerId="ADAL" clId="{A1876BF1-F7A1-454E-8285-E196B4C7A4F0}" dt="2022-05-31T08:27:35.923" v="1104" actId="1076"/>
          <ac:picMkLst>
            <pc:docMk/>
            <pc:sldMk cId="383153523" sldId="355"/>
            <ac:picMk id="1026" creationId="{E6BC4EED-DB83-F028-A561-F01AAA4244F7}"/>
          </ac:picMkLst>
        </pc:picChg>
        <pc:picChg chg="mod">
          <ac:chgData name="Pietro Chierico" userId="c79ccc02-82bd-4197-b2cf-6ccfa466fdf6" providerId="ADAL" clId="{A1876BF1-F7A1-454E-8285-E196B4C7A4F0}" dt="2022-05-31T08:27:35.923" v="1104" actId="1076"/>
          <ac:picMkLst>
            <pc:docMk/>
            <pc:sldMk cId="383153523" sldId="355"/>
            <ac:picMk id="1028" creationId="{A76F068C-BB1B-6A03-14BE-42F3813CB193}"/>
          </ac:picMkLst>
        </pc:picChg>
      </pc:sldChg>
      <pc:sldChg chg="modSp del mod">
        <pc:chgData name="Pietro Chierico" userId="c79ccc02-82bd-4197-b2cf-6ccfa466fdf6" providerId="ADAL" clId="{A1876BF1-F7A1-454E-8285-E196B4C7A4F0}" dt="2022-05-31T08:39:28.330" v="1346" actId="47"/>
        <pc:sldMkLst>
          <pc:docMk/>
          <pc:sldMk cId="3246307505" sldId="361"/>
        </pc:sldMkLst>
        <pc:spChg chg="mod">
          <ac:chgData name="Pietro Chierico" userId="c79ccc02-82bd-4197-b2cf-6ccfa466fdf6" providerId="ADAL" clId="{A1876BF1-F7A1-454E-8285-E196B4C7A4F0}" dt="2022-05-30T21:44:03.873" v="509"/>
          <ac:spMkLst>
            <pc:docMk/>
            <pc:sldMk cId="3246307505" sldId="361"/>
            <ac:spMk id="5" creationId="{E7CCD023-C222-47E6-A557-FB00F1538717}"/>
          </ac:spMkLst>
        </pc:spChg>
      </pc:sldChg>
      <pc:sldChg chg="modSp del mod">
        <pc:chgData name="Pietro Chierico" userId="c79ccc02-82bd-4197-b2cf-6ccfa466fdf6" providerId="ADAL" clId="{A1876BF1-F7A1-454E-8285-E196B4C7A4F0}" dt="2022-05-31T08:39:31.862" v="1347" actId="47"/>
        <pc:sldMkLst>
          <pc:docMk/>
          <pc:sldMk cId="2220525271" sldId="363"/>
        </pc:sldMkLst>
        <pc:spChg chg="mod">
          <ac:chgData name="Pietro Chierico" userId="c79ccc02-82bd-4197-b2cf-6ccfa466fdf6" providerId="ADAL" clId="{A1876BF1-F7A1-454E-8285-E196B4C7A4F0}" dt="2022-05-30T21:43:55.524" v="506"/>
          <ac:spMkLst>
            <pc:docMk/>
            <pc:sldMk cId="2220525271" sldId="363"/>
            <ac:spMk id="5" creationId="{A801842F-3FA0-4A3B-A35A-2FC7A8BCBCFE}"/>
          </ac:spMkLst>
        </pc:spChg>
      </pc:sldChg>
      <pc:sldChg chg="addSp delSp modSp mod delAnim">
        <pc:chgData name="Pietro Chierico" userId="c79ccc02-82bd-4197-b2cf-6ccfa466fdf6" providerId="ADAL" clId="{A1876BF1-F7A1-454E-8285-E196B4C7A4F0}" dt="2022-05-31T08:45:13.254" v="1510" actId="20577"/>
        <pc:sldMkLst>
          <pc:docMk/>
          <pc:sldMk cId="1025653799" sldId="383"/>
        </pc:sldMkLst>
        <pc:spChg chg="del mod">
          <ac:chgData name="Pietro Chierico" userId="c79ccc02-82bd-4197-b2cf-6ccfa466fdf6" providerId="ADAL" clId="{A1876BF1-F7A1-454E-8285-E196B4C7A4F0}" dt="2022-05-30T21:26:24.458" v="274" actId="478"/>
          <ac:spMkLst>
            <pc:docMk/>
            <pc:sldMk cId="1025653799" sldId="383"/>
            <ac:spMk id="3" creationId="{401B1A2D-15EB-95A6-A051-5414E0B850C9}"/>
          </ac:spMkLst>
        </pc:spChg>
        <pc:spChg chg="add del mod topLvl">
          <ac:chgData name="Pietro Chierico" userId="c79ccc02-82bd-4197-b2cf-6ccfa466fdf6" providerId="ADAL" clId="{A1876BF1-F7A1-454E-8285-E196B4C7A4F0}" dt="2022-05-30T21:31:54.926" v="307" actId="478"/>
          <ac:spMkLst>
            <pc:docMk/>
            <pc:sldMk cId="1025653799" sldId="383"/>
            <ac:spMk id="9" creationId="{48557AD6-5CF0-1616-32B1-CC1ACBA28939}"/>
          </ac:spMkLst>
        </pc:spChg>
        <pc:spChg chg="mod">
          <ac:chgData name="Pietro Chierico" userId="c79ccc02-82bd-4197-b2cf-6ccfa466fdf6" providerId="ADAL" clId="{A1876BF1-F7A1-454E-8285-E196B4C7A4F0}" dt="2022-05-30T21:25:13.555" v="248" actId="20577"/>
          <ac:spMkLst>
            <pc:docMk/>
            <pc:sldMk cId="1025653799" sldId="383"/>
            <ac:spMk id="13" creationId="{36E0A8F8-8516-49D0-9750-A2CB48E687E7}"/>
          </ac:spMkLst>
        </pc:spChg>
        <pc:spChg chg="del mod">
          <ac:chgData name="Pietro Chierico" userId="c79ccc02-82bd-4197-b2cf-6ccfa466fdf6" providerId="ADAL" clId="{A1876BF1-F7A1-454E-8285-E196B4C7A4F0}" dt="2022-05-30T21:25:24.990" v="253" actId="478"/>
          <ac:spMkLst>
            <pc:docMk/>
            <pc:sldMk cId="1025653799" sldId="383"/>
            <ac:spMk id="15" creationId="{7D8C81FF-6A51-4A67-BA4B-ADB509CA8FB3}"/>
          </ac:spMkLst>
        </pc:spChg>
        <pc:spChg chg="add mod">
          <ac:chgData name="Pietro Chierico" userId="c79ccc02-82bd-4197-b2cf-6ccfa466fdf6" providerId="ADAL" clId="{A1876BF1-F7A1-454E-8285-E196B4C7A4F0}" dt="2022-05-31T08:27:18.986" v="1103" actId="1076"/>
          <ac:spMkLst>
            <pc:docMk/>
            <pc:sldMk cId="1025653799" sldId="383"/>
            <ac:spMk id="16" creationId="{710FEFC8-E465-7D45-DCD3-EB45F578BC98}"/>
          </ac:spMkLst>
        </pc:spChg>
        <pc:spChg chg="add mod">
          <ac:chgData name="Pietro Chierico" userId="c79ccc02-82bd-4197-b2cf-6ccfa466fdf6" providerId="ADAL" clId="{A1876BF1-F7A1-454E-8285-E196B4C7A4F0}" dt="2022-05-31T08:45:13.254" v="1510" actId="20577"/>
          <ac:spMkLst>
            <pc:docMk/>
            <pc:sldMk cId="1025653799" sldId="383"/>
            <ac:spMk id="17" creationId="{5F1AD14F-DE5C-9799-4B8B-C8BD8F0F96BA}"/>
          </ac:spMkLst>
        </pc:spChg>
        <pc:spChg chg="mod">
          <ac:chgData name="Pietro Chierico" userId="c79ccc02-82bd-4197-b2cf-6ccfa466fdf6" providerId="ADAL" clId="{A1876BF1-F7A1-454E-8285-E196B4C7A4F0}" dt="2022-05-30T21:23:55.343" v="217" actId="20577"/>
          <ac:spMkLst>
            <pc:docMk/>
            <pc:sldMk cId="1025653799" sldId="383"/>
            <ac:spMk id="20" creationId="{1EC44000-3BC6-496C-B488-B82FC9482FDE}"/>
          </ac:spMkLst>
        </pc:spChg>
        <pc:spChg chg="mod">
          <ac:chgData name="Pietro Chierico" userId="c79ccc02-82bd-4197-b2cf-6ccfa466fdf6" providerId="ADAL" clId="{A1876BF1-F7A1-454E-8285-E196B4C7A4F0}" dt="2022-05-31T08:45:05.473" v="1503" actId="1076"/>
          <ac:spMkLst>
            <pc:docMk/>
            <pc:sldMk cId="1025653799" sldId="383"/>
            <ac:spMk id="22" creationId="{DDFB6A31-1AA9-6CA4-2F9A-F7BF39A5BC16}"/>
          </ac:spMkLst>
        </pc:spChg>
        <pc:grpChg chg="add del mod">
          <ac:chgData name="Pietro Chierico" userId="c79ccc02-82bd-4197-b2cf-6ccfa466fdf6" providerId="ADAL" clId="{A1876BF1-F7A1-454E-8285-E196B4C7A4F0}" dt="2022-05-30T21:31:54.926" v="307" actId="478"/>
          <ac:grpSpMkLst>
            <pc:docMk/>
            <pc:sldMk cId="1025653799" sldId="383"/>
            <ac:grpSpMk id="10" creationId="{44BB4B89-D4BE-AEB2-9EFF-E074F5F34E57}"/>
          </ac:grpSpMkLst>
        </pc:grpChg>
        <pc:grpChg chg="del mod">
          <ac:chgData name="Pietro Chierico" userId="c79ccc02-82bd-4197-b2cf-6ccfa466fdf6" providerId="ADAL" clId="{A1876BF1-F7A1-454E-8285-E196B4C7A4F0}" dt="2022-05-30T21:24:10.005" v="219" actId="478"/>
          <ac:grpSpMkLst>
            <pc:docMk/>
            <pc:sldMk cId="1025653799" sldId="383"/>
            <ac:grpSpMk id="14" creationId="{095B00F3-8ADF-43A9-B123-71D41DE3574F}"/>
          </ac:grpSpMkLst>
        </pc:grpChg>
        <pc:picChg chg="mod topLvl modCrop">
          <ac:chgData name="Pietro Chierico" userId="c79ccc02-82bd-4197-b2cf-6ccfa466fdf6" providerId="ADAL" clId="{A1876BF1-F7A1-454E-8285-E196B4C7A4F0}" dt="2022-05-31T08:45:05.473" v="1503" actId="1076"/>
          <ac:picMkLst>
            <pc:docMk/>
            <pc:sldMk cId="1025653799" sldId="383"/>
            <ac:picMk id="8" creationId="{AB8966F2-CAC6-6D0E-155F-EDC41D5C0D84}"/>
          </ac:picMkLst>
        </pc:picChg>
      </pc:sldChg>
      <pc:sldChg chg="modSp del mod">
        <pc:chgData name="Pietro Chierico" userId="c79ccc02-82bd-4197-b2cf-6ccfa466fdf6" providerId="ADAL" clId="{A1876BF1-F7A1-454E-8285-E196B4C7A4F0}" dt="2022-05-31T08:43:43.478" v="1479" actId="47"/>
        <pc:sldMkLst>
          <pc:docMk/>
          <pc:sldMk cId="1969522587" sldId="384"/>
        </pc:sldMkLst>
        <pc:spChg chg="mod">
          <ac:chgData name="Pietro Chierico" userId="c79ccc02-82bd-4197-b2cf-6ccfa466fdf6" providerId="ADAL" clId="{A1876BF1-F7A1-454E-8285-E196B4C7A4F0}" dt="2022-05-30T21:52:49.628" v="911" actId="20577"/>
          <ac:spMkLst>
            <pc:docMk/>
            <pc:sldMk cId="1969522587" sldId="384"/>
            <ac:spMk id="42" creationId="{542E88FD-FA7B-4A96-A3DA-A226454673EF}"/>
          </ac:spMkLst>
        </pc:spChg>
      </pc:sldChg>
      <pc:sldChg chg="addSp delSp modSp add del mod">
        <pc:chgData name="Pietro Chierico" userId="c79ccc02-82bd-4197-b2cf-6ccfa466fdf6" providerId="ADAL" clId="{A1876BF1-F7A1-454E-8285-E196B4C7A4F0}" dt="2022-05-30T22:00:09.662" v="1039" actId="47"/>
        <pc:sldMkLst>
          <pc:docMk/>
          <pc:sldMk cId="631175078" sldId="385"/>
        </pc:sldMkLst>
        <pc:spChg chg="del mod">
          <ac:chgData name="Pietro Chierico" userId="c79ccc02-82bd-4197-b2cf-6ccfa466fdf6" providerId="ADAL" clId="{A1876BF1-F7A1-454E-8285-E196B4C7A4F0}" dt="2022-05-30T21:01:28.987" v="15" actId="478"/>
          <ac:spMkLst>
            <pc:docMk/>
            <pc:sldMk cId="631175078" sldId="385"/>
            <ac:spMk id="2" creationId="{E0A2A99E-3379-4846-B490-6BBFCA90E715}"/>
          </ac:spMkLst>
        </pc:spChg>
        <pc:spChg chg="del mod">
          <ac:chgData name="Pietro Chierico" userId="c79ccc02-82bd-4197-b2cf-6ccfa466fdf6" providerId="ADAL" clId="{A1876BF1-F7A1-454E-8285-E196B4C7A4F0}" dt="2022-05-30T21:01:48.838" v="48" actId="478"/>
          <ac:spMkLst>
            <pc:docMk/>
            <pc:sldMk cId="631175078" sldId="385"/>
            <ac:spMk id="18" creationId="{EAE9CB29-17B3-4CEF-0CF1-C5ADCB0A3518}"/>
          </ac:spMkLst>
        </pc:spChg>
        <pc:spChg chg="del">
          <ac:chgData name="Pietro Chierico" userId="c79ccc02-82bd-4197-b2cf-6ccfa466fdf6" providerId="ADAL" clId="{A1876BF1-F7A1-454E-8285-E196B4C7A4F0}" dt="2022-05-30T21:01:30.249" v="17" actId="478"/>
          <ac:spMkLst>
            <pc:docMk/>
            <pc:sldMk cId="631175078" sldId="385"/>
            <ac:spMk id="19" creationId="{99F40239-C515-6115-84E6-13A71DAABD87}"/>
          </ac:spMkLst>
        </pc:spChg>
        <pc:spChg chg="mod">
          <ac:chgData name="Pietro Chierico" userId="c79ccc02-82bd-4197-b2cf-6ccfa466fdf6" providerId="ADAL" clId="{A1876BF1-F7A1-454E-8285-E196B4C7A4F0}" dt="2022-05-30T21:01:44.718" v="47" actId="20577"/>
          <ac:spMkLst>
            <pc:docMk/>
            <pc:sldMk cId="631175078" sldId="385"/>
            <ac:spMk id="21" creationId="{512C6894-2488-4DF0-AC82-07DCF52111A6}"/>
          </ac:spMkLst>
        </pc:spChg>
        <pc:spChg chg="add mod">
          <ac:chgData name="Pietro Chierico" userId="c79ccc02-82bd-4197-b2cf-6ccfa466fdf6" providerId="ADAL" clId="{A1876BF1-F7A1-454E-8285-E196B4C7A4F0}" dt="2022-05-30T21:53:43.375" v="919" actId="1076"/>
          <ac:spMkLst>
            <pc:docMk/>
            <pc:sldMk cId="631175078" sldId="385"/>
            <ac:spMk id="22" creationId="{BD0D011A-71CC-CBB0-27C0-F714EFDC02EE}"/>
          </ac:spMkLst>
        </pc:spChg>
        <pc:spChg chg="del">
          <ac:chgData name="Pietro Chierico" userId="c79ccc02-82bd-4197-b2cf-6ccfa466fdf6" providerId="ADAL" clId="{A1876BF1-F7A1-454E-8285-E196B4C7A4F0}" dt="2022-05-30T21:01:49.358" v="49" actId="478"/>
          <ac:spMkLst>
            <pc:docMk/>
            <pc:sldMk cId="631175078" sldId="385"/>
            <ac:spMk id="23" creationId="{A42E8B54-EEB5-655B-A12F-9FCB482FD7F5}"/>
          </ac:spMkLst>
        </pc:spChg>
        <pc:spChg chg="add mod">
          <ac:chgData name="Pietro Chierico" userId="c79ccc02-82bd-4197-b2cf-6ccfa466fdf6" providerId="ADAL" clId="{A1876BF1-F7A1-454E-8285-E196B4C7A4F0}" dt="2022-05-30T21:53:36.334" v="915" actId="1076"/>
          <ac:spMkLst>
            <pc:docMk/>
            <pc:sldMk cId="631175078" sldId="385"/>
            <ac:spMk id="24" creationId="{5F3B4D6B-171D-7583-7193-7500FBB3A4CD}"/>
          </ac:spMkLst>
        </pc:spChg>
        <pc:spChg chg="add mod">
          <ac:chgData name="Pietro Chierico" userId="c79ccc02-82bd-4197-b2cf-6ccfa466fdf6" providerId="ADAL" clId="{A1876BF1-F7A1-454E-8285-E196B4C7A4F0}" dt="2022-05-30T21:53:45.023" v="920" actId="1076"/>
          <ac:spMkLst>
            <pc:docMk/>
            <pc:sldMk cId="631175078" sldId="385"/>
            <ac:spMk id="25" creationId="{62ABFFEF-6684-6530-E8B6-1370168A8D42}"/>
          </ac:spMkLst>
        </pc:spChg>
        <pc:spChg chg="add mod">
          <ac:chgData name="Pietro Chierico" userId="c79ccc02-82bd-4197-b2cf-6ccfa466fdf6" providerId="ADAL" clId="{A1876BF1-F7A1-454E-8285-E196B4C7A4F0}" dt="2022-05-30T21:53:33.491" v="913" actId="1076"/>
          <ac:spMkLst>
            <pc:docMk/>
            <pc:sldMk cId="631175078" sldId="385"/>
            <ac:spMk id="26" creationId="{6C07F63F-4345-8352-8786-3F1B253E5DA2}"/>
          </ac:spMkLst>
        </pc:spChg>
        <pc:spChg chg="add mod">
          <ac:chgData name="Pietro Chierico" userId="c79ccc02-82bd-4197-b2cf-6ccfa466fdf6" providerId="ADAL" clId="{A1876BF1-F7A1-454E-8285-E196B4C7A4F0}" dt="2022-05-30T21:59:51.818" v="1036" actId="14100"/>
          <ac:spMkLst>
            <pc:docMk/>
            <pc:sldMk cId="631175078" sldId="385"/>
            <ac:spMk id="27" creationId="{1FC88A2F-9D6B-67E5-5E73-58B171DC7DCA}"/>
          </ac:spMkLst>
        </pc:spChg>
        <pc:spChg chg="add mod">
          <ac:chgData name="Pietro Chierico" userId="c79ccc02-82bd-4197-b2cf-6ccfa466fdf6" providerId="ADAL" clId="{A1876BF1-F7A1-454E-8285-E196B4C7A4F0}" dt="2022-05-30T21:53:37.446" v="916" actId="1076"/>
          <ac:spMkLst>
            <pc:docMk/>
            <pc:sldMk cId="631175078" sldId="385"/>
            <ac:spMk id="29" creationId="{EF551156-5B86-1754-46DC-A2B8A71E8946}"/>
          </ac:spMkLst>
        </pc:spChg>
        <pc:spChg chg="add del mod">
          <ac:chgData name="Pietro Chierico" userId="c79ccc02-82bd-4197-b2cf-6ccfa466fdf6" providerId="ADAL" clId="{A1876BF1-F7A1-454E-8285-E196B4C7A4F0}" dt="2022-05-30T21:54:00.519" v="924" actId="478"/>
          <ac:spMkLst>
            <pc:docMk/>
            <pc:sldMk cId="631175078" sldId="385"/>
            <ac:spMk id="30" creationId="{2EDB0CF5-D281-BC06-D543-17D8627EB324}"/>
          </ac:spMkLst>
        </pc:spChg>
        <pc:spChg chg="add mod">
          <ac:chgData name="Pietro Chierico" userId="c79ccc02-82bd-4197-b2cf-6ccfa466fdf6" providerId="ADAL" clId="{A1876BF1-F7A1-454E-8285-E196B4C7A4F0}" dt="2022-05-30T21:53:35.057" v="914" actId="1076"/>
          <ac:spMkLst>
            <pc:docMk/>
            <pc:sldMk cId="631175078" sldId="385"/>
            <ac:spMk id="31" creationId="{0D53CCCC-FF87-F1AC-D51C-3DC436C22104}"/>
          </ac:spMkLst>
        </pc:spChg>
        <pc:spChg chg="add mod">
          <ac:chgData name="Pietro Chierico" userId="c79ccc02-82bd-4197-b2cf-6ccfa466fdf6" providerId="ADAL" clId="{A1876BF1-F7A1-454E-8285-E196B4C7A4F0}" dt="2022-05-30T21:54:43.153" v="933" actId="1076"/>
          <ac:spMkLst>
            <pc:docMk/>
            <pc:sldMk cId="631175078" sldId="385"/>
            <ac:spMk id="33" creationId="{C08C9AC7-27C5-9D10-2078-40C9D9C9FF6C}"/>
          </ac:spMkLst>
        </pc:spChg>
        <pc:spChg chg="add mod">
          <ac:chgData name="Pietro Chierico" userId="c79ccc02-82bd-4197-b2cf-6ccfa466fdf6" providerId="ADAL" clId="{A1876BF1-F7A1-454E-8285-E196B4C7A4F0}" dt="2022-05-30T21:54:47.984" v="935" actId="1076"/>
          <ac:spMkLst>
            <pc:docMk/>
            <pc:sldMk cId="631175078" sldId="385"/>
            <ac:spMk id="34" creationId="{5748198A-AB90-57CB-8B63-A2208F7AAB8D}"/>
          </ac:spMkLst>
        </pc:spChg>
        <pc:spChg chg="add mod">
          <ac:chgData name="Pietro Chierico" userId="c79ccc02-82bd-4197-b2cf-6ccfa466fdf6" providerId="ADAL" clId="{A1876BF1-F7A1-454E-8285-E196B4C7A4F0}" dt="2022-05-30T21:55:03.023" v="938" actId="14100"/>
          <ac:spMkLst>
            <pc:docMk/>
            <pc:sldMk cId="631175078" sldId="385"/>
            <ac:spMk id="35" creationId="{9C8CCEAF-941A-DE20-AACC-B0059DCC2CD3}"/>
          </ac:spMkLst>
        </pc:spChg>
        <pc:picChg chg="mod">
          <ac:chgData name="Pietro Chierico" userId="c79ccc02-82bd-4197-b2cf-6ccfa466fdf6" providerId="ADAL" clId="{A1876BF1-F7A1-454E-8285-E196B4C7A4F0}" dt="2022-05-30T21:54:20.073" v="928" actId="1076"/>
          <ac:picMkLst>
            <pc:docMk/>
            <pc:sldMk cId="631175078" sldId="385"/>
            <ac:picMk id="5" creationId="{49E2903A-A9B1-2B4B-F6A3-CCB0B0FE24F0}"/>
          </ac:picMkLst>
        </pc:picChg>
        <pc:picChg chg="mod">
          <ac:chgData name="Pietro Chierico" userId="c79ccc02-82bd-4197-b2cf-6ccfa466fdf6" providerId="ADAL" clId="{A1876BF1-F7A1-454E-8285-E196B4C7A4F0}" dt="2022-05-30T21:54:21.040" v="929" actId="1076"/>
          <ac:picMkLst>
            <pc:docMk/>
            <pc:sldMk cId="631175078" sldId="385"/>
            <ac:picMk id="8" creationId="{42E84B5A-3ACD-B651-4469-45DDCE1A41AB}"/>
          </ac:picMkLst>
        </pc:picChg>
        <pc:picChg chg="mod">
          <ac:chgData name="Pietro Chierico" userId="c79ccc02-82bd-4197-b2cf-6ccfa466fdf6" providerId="ADAL" clId="{A1876BF1-F7A1-454E-8285-E196B4C7A4F0}" dt="2022-05-30T21:54:21.982" v="930" actId="1076"/>
          <ac:picMkLst>
            <pc:docMk/>
            <pc:sldMk cId="631175078" sldId="385"/>
            <ac:picMk id="10" creationId="{1DA7EE22-3015-6CC8-B834-991CF0F6BE71}"/>
          </ac:picMkLst>
        </pc:picChg>
        <pc:picChg chg="mod">
          <ac:chgData name="Pietro Chierico" userId="c79ccc02-82bd-4197-b2cf-6ccfa466fdf6" providerId="ADAL" clId="{A1876BF1-F7A1-454E-8285-E196B4C7A4F0}" dt="2022-05-30T21:54:22.779" v="931" actId="1076"/>
          <ac:picMkLst>
            <pc:docMk/>
            <pc:sldMk cId="631175078" sldId="385"/>
            <ac:picMk id="12" creationId="{B0E90EE5-65F9-7BE5-26B9-C0D169410E0A}"/>
          </ac:picMkLst>
        </pc:picChg>
        <pc:picChg chg="add mod">
          <ac:chgData name="Pietro Chierico" userId="c79ccc02-82bd-4197-b2cf-6ccfa466fdf6" providerId="ADAL" clId="{A1876BF1-F7A1-454E-8285-E196B4C7A4F0}" dt="2022-05-30T21:59:48.802" v="1035"/>
          <ac:picMkLst>
            <pc:docMk/>
            <pc:sldMk cId="631175078" sldId="385"/>
            <ac:picMk id="36" creationId="{87D1509D-BC10-A418-40F4-4DC76741FC18}"/>
          </ac:picMkLst>
        </pc:picChg>
        <pc:picChg chg="del">
          <ac:chgData name="Pietro Chierico" userId="c79ccc02-82bd-4197-b2cf-6ccfa466fdf6" providerId="ADAL" clId="{A1876BF1-F7A1-454E-8285-E196B4C7A4F0}" dt="2022-05-30T21:01:29.335" v="16" actId="478"/>
          <ac:picMkLst>
            <pc:docMk/>
            <pc:sldMk cId="631175078" sldId="385"/>
            <ac:picMk id="1026" creationId="{EEC0277B-AA33-D385-EEBE-A50F623F77AA}"/>
          </ac:picMkLst>
        </pc:picChg>
        <pc:cxnChg chg="del mod">
          <ac:chgData name="Pietro Chierico" userId="c79ccc02-82bd-4197-b2cf-6ccfa466fdf6" providerId="ADAL" clId="{A1876BF1-F7A1-454E-8285-E196B4C7A4F0}" dt="2022-05-30T21:53:40.962" v="918" actId="478"/>
          <ac:cxnSpMkLst>
            <pc:docMk/>
            <pc:sldMk cId="631175078" sldId="385"/>
            <ac:cxnSpMk id="14" creationId="{05884AF5-2DE6-1A7C-A4CB-071FBD101A13}"/>
          </ac:cxnSpMkLst>
        </pc:cxnChg>
        <pc:cxnChg chg="del mod">
          <ac:chgData name="Pietro Chierico" userId="c79ccc02-82bd-4197-b2cf-6ccfa466fdf6" providerId="ADAL" clId="{A1876BF1-F7A1-454E-8285-E196B4C7A4F0}" dt="2022-05-30T21:05:09.960" v="69" actId="478"/>
          <ac:cxnSpMkLst>
            <pc:docMk/>
            <pc:sldMk cId="631175078" sldId="385"/>
            <ac:cxnSpMk id="17" creationId="{B158C1F1-63B2-8BE8-1090-585A1C2403F4}"/>
          </ac:cxnSpMkLst>
        </pc:cxnChg>
        <pc:cxnChg chg="add del mod">
          <ac:chgData name="Pietro Chierico" userId="c79ccc02-82bd-4197-b2cf-6ccfa466fdf6" providerId="ADAL" clId="{A1876BF1-F7A1-454E-8285-E196B4C7A4F0}" dt="2022-05-30T21:04:49.246" v="62" actId="478"/>
          <ac:cxnSpMkLst>
            <pc:docMk/>
            <pc:sldMk cId="631175078" sldId="385"/>
            <ac:cxnSpMk id="20" creationId="{9034812E-7401-9BEA-7CD3-99E6F02DD77D}"/>
          </ac:cxnSpMkLst>
        </pc:cxnChg>
      </pc:sldChg>
      <pc:sldChg chg="delSp modSp add del mod modAnim">
        <pc:chgData name="Pietro Chierico" userId="c79ccc02-82bd-4197-b2cf-6ccfa466fdf6" providerId="ADAL" clId="{A1876BF1-F7A1-454E-8285-E196B4C7A4F0}" dt="2022-05-31T08:45:18.430" v="1511" actId="47"/>
        <pc:sldMkLst>
          <pc:docMk/>
          <pc:sldMk cId="2328763833" sldId="386"/>
        </pc:sldMkLst>
        <pc:spChg chg="del mod">
          <ac:chgData name="Pietro Chierico" userId="c79ccc02-82bd-4197-b2cf-6ccfa466fdf6" providerId="ADAL" clId="{A1876BF1-F7A1-454E-8285-E196B4C7A4F0}" dt="2022-05-31T08:23:30.011" v="1051" actId="478"/>
          <ac:spMkLst>
            <pc:docMk/>
            <pc:sldMk cId="2328763833" sldId="386"/>
            <ac:spMk id="3" creationId="{401B1A2D-15EB-95A6-A051-5414E0B850C9}"/>
          </ac:spMkLst>
        </pc:spChg>
        <pc:spChg chg="mod">
          <ac:chgData name="Pietro Chierico" userId="c79ccc02-82bd-4197-b2cf-6ccfa466fdf6" providerId="ADAL" clId="{A1876BF1-F7A1-454E-8285-E196B4C7A4F0}" dt="2022-05-31T08:44:52.906" v="1502" actId="14100"/>
          <ac:spMkLst>
            <pc:docMk/>
            <pc:sldMk cId="2328763833" sldId="386"/>
            <ac:spMk id="9" creationId="{48557AD6-5CF0-1616-32B1-CC1ACBA28939}"/>
          </ac:spMkLst>
        </pc:spChg>
        <pc:spChg chg="mod">
          <ac:chgData name="Pietro Chierico" userId="c79ccc02-82bd-4197-b2cf-6ccfa466fdf6" providerId="ADAL" clId="{A1876BF1-F7A1-454E-8285-E196B4C7A4F0}" dt="2022-05-31T08:44:30.396" v="1497" actId="1076"/>
          <ac:spMkLst>
            <pc:docMk/>
            <pc:sldMk cId="2328763833" sldId="386"/>
            <ac:spMk id="15" creationId="{7D8C81FF-6A51-4A67-BA4B-ADB509CA8FB3}"/>
          </ac:spMkLst>
        </pc:spChg>
        <pc:spChg chg="mod">
          <ac:chgData name="Pietro Chierico" userId="c79ccc02-82bd-4197-b2cf-6ccfa466fdf6" providerId="ADAL" clId="{A1876BF1-F7A1-454E-8285-E196B4C7A4F0}" dt="2022-05-31T08:23:22.913" v="1050" actId="114"/>
          <ac:spMkLst>
            <pc:docMk/>
            <pc:sldMk cId="2328763833" sldId="386"/>
            <ac:spMk id="20" creationId="{1EC44000-3BC6-496C-B488-B82FC9482FDE}"/>
          </ac:spMkLst>
        </pc:spChg>
        <pc:spChg chg="mod">
          <ac:chgData name="Pietro Chierico" userId="c79ccc02-82bd-4197-b2cf-6ccfa466fdf6" providerId="ADAL" clId="{A1876BF1-F7A1-454E-8285-E196B4C7A4F0}" dt="2022-05-31T08:44:42.573" v="1499" actId="1076"/>
          <ac:spMkLst>
            <pc:docMk/>
            <pc:sldMk cId="2328763833" sldId="386"/>
            <ac:spMk id="22" creationId="{DDFB6A31-1AA9-6CA4-2F9A-F7BF39A5BC16}"/>
          </ac:spMkLst>
        </pc:spChg>
        <pc:grpChg chg="mod">
          <ac:chgData name="Pietro Chierico" userId="c79ccc02-82bd-4197-b2cf-6ccfa466fdf6" providerId="ADAL" clId="{A1876BF1-F7A1-454E-8285-E196B4C7A4F0}" dt="2022-05-31T08:44:42.573" v="1499" actId="1076"/>
          <ac:grpSpMkLst>
            <pc:docMk/>
            <pc:sldMk cId="2328763833" sldId="386"/>
            <ac:grpSpMk id="10" creationId="{44BB4B89-D4BE-AEB2-9EFF-E074F5F34E57}"/>
          </ac:grpSpMkLst>
        </pc:grpChg>
        <pc:grpChg chg="mod">
          <ac:chgData name="Pietro Chierico" userId="c79ccc02-82bd-4197-b2cf-6ccfa466fdf6" providerId="ADAL" clId="{A1876BF1-F7A1-454E-8285-E196B4C7A4F0}" dt="2022-05-31T08:44:31.821" v="1498" actId="1076"/>
          <ac:grpSpMkLst>
            <pc:docMk/>
            <pc:sldMk cId="2328763833" sldId="386"/>
            <ac:grpSpMk id="14" creationId="{095B00F3-8ADF-43A9-B123-71D41DE3574F}"/>
          </ac:grpSpMkLst>
        </pc:grpChg>
      </pc:sldChg>
      <pc:sldChg chg="delSp modSp add mod">
        <pc:chgData name="Pietro Chierico" userId="c79ccc02-82bd-4197-b2cf-6ccfa466fdf6" providerId="ADAL" clId="{A1876BF1-F7A1-454E-8285-E196B4C7A4F0}" dt="2022-05-30T21:52:14.352" v="885" actId="14100"/>
        <pc:sldMkLst>
          <pc:docMk/>
          <pc:sldMk cId="3199893748" sldId="387"/>
        </pc:sldMkLst>
        <pc:spChg chg="del mod">
          <ac:chgData name="Pietro Chierico" userId="c79ccc02-82bd-4197-b2cf-6ccfa466fdf6" providerId="ADAL" clId="{A1876BF1-F7A1-454E-8285-E196B4C7A4F0}" dt="2022-05-30T21:45:49.173" v="568"/>
          <ac:spMkLst>
            <pc:docMk/>
            <pc:sldMk cId="3199893748" sldId="387"/>
            <ac:spMk id="6" creationId="{26A60C56-D69C-B591-FBB0-AE37C99B22CD}"/>
          </ac:spMkLst>
        </pc:spChg>
        <pc:spChg chg="mod">
          <ac:chgData name="Pietro Chierico" userId="c79ccc02-82bd-4197-b2cf-6ccfa466fdf6" providerId="ADAL" clId="{A1876BF1-F7A1-454E-8285-E196B4C7A4F0}" dt="2022-05-30T21:52:11.831" v="884" actId="14100"/>
          <ac:spMkLst>
            <pc:docMk/>
            <pc:sldMk cId="3199893748" sldId="387"/>
            <ac:spMk id="19" creationId="{3E97083E-8FEE-4FF8-90EF-CF697F2A1D36}"/>
          </ac:spMkLst>
        </pc:spChg>
        <pc:spChg chg="del mod">
          <ac:chgData name="Pietro Chierico" userId="c79ccc02-82bd-4197-b2cf-6ccfa466fdf6" providerId="ADAL" clId="{A1876BF1-F7A1-454E-8285-E196B4C7A4F0}" dt="2022-05-30T21:45:49.172" v="566" actId="478"/>
          <ac:spMkLst>
            <pc:docMk/>
            <pc:sldMk cId="3199893748" sldId="387"/>
            <ac:spMk id="23" creationId="{780A14F3-5D80-B493-FBB1-7047333D715C}"/>
          </ac:spMkLst>
        </pc:spChg>
        <pc:spChg chg="del">
          <ac:chgData name="Pietro Chierico" userId="c79ccc02-82bd-4197-b2cf-6ccfa466fdf6" providerId="ADAL" clId="{A1876BF1-F7A1-454E-8285-E196B4C7A4F0}" dt="2022-05-30T21:45:55.711" v="571" actId="478"/>
          <ac:spMkLst>
            <pc:docMk/>
            <pc:sldMk cId="3199893748" sldId="387"/>
            <ac:spMk id="25" creationId="{D51A46C1-ED84-A28F-1794-5C126F24B504}"/>
          </ac:spMkLst>
        </pc:spChg>
        <pc:spChg chg="mod">
          <ac:chgData name="Pietro Chierico" userId="c79ccc02-82bd-4197-b2cf-6ccfa466fdf6" providerId="ADAL" clId="{A1876BF1-F7A1-454E-8285-E196B4C7A4F0}" dt="2022-05-30T21:52:05.238" v="881" actId="1076"/>
          <ac:spMkLst>
            <pc:docMk/>
            <pc:sldMk cId="3199893748" sldId="387"/>
            <ac:spMk id="26" creationId="{9F616E0F-CDF3-7F3F-39B1-B8E69D60F7C6}"/>
          </ac:spMkLst>
        </pc:spChg>
        <pc:spChg chg="mod">
          <ac:chgData name="Pietro Chierico" userId="c79ccc02-82bd-4197-b2cf-6ccfa466fdf6" providerId="ADAL" clId="{A1876BF1-F7A1-454E-8285-E196B4C7A4F0}" dt="2022-05-30T21:51:59.817" v="880" actId="1076"/>
          <ac:spMkLst>
            <pc:docMk/>
            <pc:sldMk cId="3199893748" sldId="387"/>
            <ac:spMk id="30" creationId="{0E7363AF-196E-5400-822E-A5BE4EFBCBF0}"/>
          </ac:spMkLst>
        </pc:spChg>
        <pc:spChg chg="mod">
          <ac:chgData name="Pietro Chierico" userId="c79ccc02-82bd-4197-b2cf-6ccfa466fdf6" providerId="ADAL" clId="{A1876BF1-F7A1-454E-8285-E196B4C7A4F0}" dt="2022-05-30T21:52:14.352" v="885" actId="14100"/>
          <ac:spMkLst>
            <pc:docMk/>
            <pc:sldMk cId="3199893748" sldId="387"/>
            <ac:spMk id="34" creationId="{FA08C2A0-E719-9F54-3B7E-B37C3D09DA03}"/>
          </ac:spMkLst>
        </pc:spChg>
        <pc:spChg chg="del">
          <ac:chgData name="Pietro Chierico" userId="c79ccc02-82bd-4197-b2cf-6ccfa466fdf6" providerId="ADAL" clId="{A1876BF1-F7A1-454E-8285-E196B4C7A4F0}" dt="2022-05-30T21:46:00.751" v="572" actId="478"/>
          <ac:spMkLst>
            <pc:docMk/>
            <pc:sldMk cId="3199893748" sldId="387"/>
            <ac:spMk id="35" creationId="{828F7430-EB68-B5CE-CB3E-DCB4518B43D4}"/>
          </ac:spMkLst>
        </pc:spChg>
        <pc:grpChg chg="mod">
          <ac:chgData name="Pietro Chierico" userId="c79ccc02-82bd-4197-b2cf-6ccfa466fdf6" providerId="ADAL" clId="{A1876BF1-F7A1-454E-8285-E196B4C7A4F0}" dt="2022-05-30T21:52:05.238" v="881" actId="1076"/>
          <ac:grpSpMkLst>
            <pc:docMk/>
            <pc:sldMk cId="3199893748" sldId="387"/>
            <ac:grpSpMk id="14" creationId="{3A54B1C1-7D02-BC4B-C82B-D010505D4C65}"/>
          </ac:grpSpMkLst>
        </pc:grpChg>
        <pc:picChg chg="mod">
          <ac:chgData name="Pietro Chierico" userId="c79ccc02-82bd-4197-b2cf-6ccfa466fdf6" providerId="ADAL" clId="{A1876BF1-F7A1-454E-8285-E196B4C7A4F0}" dt="2022-05-30T21:51:56.970" v="878" actId="1076"/>
          <ac:picMkLst>
            <pc:docMk/>
            <pc:sldMk cId="3199893748" sldId="387"/>
            <ac:picMk id="3074" creationId="{CD63A3AC-A8DA-3FA6-C5CC-B845A09BBDC5}"/>
          </ac:picMkLst>
        </pc:picChg>
        <pc:cxnChg chg="mod">
          <ac:chgData name="Pietro Chierico" userId="c79ccc02-82bd-4197-b2cf-6ccfa466fdf6" providerId="ADAL" clId="{A1876BF1-F7A1-454E-8285-E196B4C7A4F0}" dt="2022-05-30T21:52:05.238" v="881" actId="1076"/>
          <ac:cxnSpMkLst>
            <pc:docMk/>
            <pc:sldMk cId="3199893748" sldId="387"/>
            <ac:cxnSpMk id="32" creationId="{852BEE6D-F168-AEF9-2088-EB4A3619E35C}"/>
          </ac:cxnSpMkLst>
        </pc:cxnChg>
      </pc:sldChg>
      <pc:sldChg chg="modSp add mod">
        <pc:chgData name="Pietro Chierico" userId="c79ccc02-82bd-4197-b2cf-6ccfa466fdf6" providerId="ADAL" clId="{A1876BF1-F7A1-454E-8285-E196B4C7A4F0}" dt="2022-05-31T08:43:34.864" v="1478" actId="122"/>
        <pc:sldMkLst>
          <pc:docMk/>
          <pc:sldMk cId="1804546339" sldId="388"/>
        </pc:sldMkLst>
        <pc:spChg chg="mod">
          <ac:chgData name="Pietro Chierico" userId="c79ccc02-82bd-4197-b2cf-6ccfa466fdf6" providerId="ADAL" clId="{A1876BF1-F7A1-454E-8285-E196B4C7A4F0}" dt="2022-05-31T08:43:34.864" v="1478" actId="122"/>
          <ac:spMkLst>
            <pc:docMk/>
            <pc:sldMk cId="1804546339" sldId="388"/>
            <ac:spMk id="18" creationId="{84F8F120-EAE6-4384-92D3-4C6E2DD4F18D}"/>
          </ac:spMkLst>
        </pc:spChg>
      </pc:sldChg>
      <pc:sldChg chg="addSp delSp modSp add del mod">
        <pc:chgData name="Pietro Chierico" userId="c79ccc02-82bd-4197-b2cf-6ccfa466fdf6" providerId="ADAL" clId="{A1876BF1-F7A1-454E-8285-E196B4C7A4F0}" dt="2022-05-31T08:38:33.240" v="1344" actId="47"/>
        <pc:sldMkLst>
          <pc:docMk/>
          <pc:sldMk cId="630223479" sldId="389"/>
        </pc:sldMkLst>
        <pc:spChg chg="add mod">
          <ac:chgData name="Pietro Chierico" userId="c79ccc02-82bd-4197-b2cf-6ccfa466fdf6" providerId="ADAL" clId="{A1876BF1-F7A1-454E-8285-E196B4C7A4F0}" dt="2022-05-31T08:37:00.589" v="1271" actId="5793"/>
          <ac:spMkLst>
            <pc:docMk/>
            <pc:sldMk cId="630223479" sldId="389"/>
            <ac:spMk id="18" creationId="{AE4AA5B8-81C3-7BB6-0B10-0A20414C0D61}"/>
          </ac:spMkLst>
        </pc:spChg>
        <pc:spChg chg="del">
          <ac:chgData name="Pietro Chierico" userId="c79ccc02-82bd-4197-b2cf-6ccfa466fdf6" providerId="ADAL" clId="{A1876BF1-F7A1-454E-8285-E196B4C7A4F0}" dt="2022-05-30T21:55:35.239" v="950" actId="478"/>
          <ac:spMkLst>
            <pc:docMk/>
            <pc:sldMk cId="630223479" sldId="389"/>
            <ac:spMk id="22" creationId="{BD0D011A-71CC-CBB0-27C0-F714EFDC02EE}"/>
          </ac:spMkLst>
        </pc:spChg>
        <pc:spChg chg="add del">
          <ac:chgData name="Pietro Chierico" userId="c79ccc02-82bd-4197-b2cf-6ccfa466fdf6" providerId="ADAL" clId="{A1876BF1-F7A1-454E-8285-E196B4C7A4F0}" dt="2022-05-30T21:56:39.608" v="976" actId="22"/>
          <ac:spMkLst>
            <pc:docMk/>
            <pc:sldMk cId="630223479" sldId="389"/>
            <ac:spMk id="23" creationId="{6D1EFD7A-A4BB-6651-C59D-6E60536D27D4}"/>
          </ac:spMkLst>
        </pc:spChg>
        <pc:spChg chg="del mod">
          <ac:chgData name="Pietro Chierico" userId="c79ccc02-82bd-4197-b2cf-6ccfa466fdf6" providerId="ADAL" clId="{A1876BF1-F7A1-454E-8285-E196B4C7A4F0}" dt="2022-05-30T21:55:30.718" v="943" actId="478"/>
          <ac:spMkLst>
            <pc:docMk/>
            <pc:sldMk cId="630223479" sldId="389"/>
            <ac:spMk id="24" creationId="{5F3B4D6B-171D-7583-7193-7500FBB3A4CD}"/>
          </ac:spMkLst>
        </pc:spChg>
        <pc:spChg chg="del mod">
          <ac:chgData name="Pietro Chierico" userId="c79ccc02-82bd-4197-b2cf-6ccfa466fdf6" providerId="ADAL" clId="{A1876BF1-F7A1-454E-8285-E196B4C7A4F0}" dt="2022-05-30T21:55:34.680" v="949" actId="478"/>
          <ac:spMkLst>
            <pc:docMk/>
            <pc:sldMk cId="630223479" sldId="389"/>
            <ac:spMk id="25" creationId="{62ABFFEF-6684-6530-E8B6-1370168A8D42}"/>
          </ac:spMkLst>
        </pc:spChg>
        <pc:spChg chg="del">
          <ac:chgData name="Pietro Chierico" userId="c79ccc02-82bd-4197-b2cf-6ccfa466fdf6" providerId="ADAL" clId="{A1876BF1-F7A1-454E-8285-E196B4C7A4F0}" dt="2022-05-30T21:55:29.947" v="941" actId="478"/>
          <ac:spMkLst>
            <pc:docMk/>
            <pc:sldMk cId="630223479" sldId="389"/>
            <ac:spMk id="26" creationId="{6C07F63F-4345-8352-8786-3F1B253E5DA2}"/>
          </ac:spMkLst>
        </pc:spChg>
        <pc:spChg chg="del">
          <ac:chgData name="Pietro Chierico" userId="c79ccc02-82bd-4197-b2cf-6ccfa466fdf6" providerId="ADAL" clId="{A1876BF1-F7A1-454E-8285-E196B4C7A4F0}" dt="2022-05-30T21:55:36.818" v="952" actId="478"/>
          <ac:spMkLst>
            <pc:docMk/>
            <pc:sldMk cId="630223479" sldId="389"/>
            <ac:spMk id="27" creationId="{1FC88A2F-9D6B-67E5-5E73-58B171DC7DCA}"/>
          </ac:spMkLst>
        </pc:spChg>
        <pc:spChg chg="del">
          <ac:chgData name="Pietro Chierico" userId="c79ccc02-82bd-4197-b2cf-6ccfa466fdf6" providerId="ADAL" clId="{A1876BF1-F7A1-454E-8285-E196B4C7A4F0}" dt="2022-05-30T21:55:31.485" v="944" actId="478"/>
          <ac:spMkLst>
            <pc:docMk/>
            <pc:sldMk cId="630223479" sldId="389"/>
            <ac:spMk id="29" creationId="{EF551156-5B86-1754-46DC-A2B8A71E8946}"/>
          </ac:spMkLst>
        </pc:spChg>
        <pc:spChg chg="add del">
          <ac:chgData name="Pietro Chierico" userId="c79ccc02-82bd-4197-b2cf-6ccfa466fdf6" providerId="ADAL" clId="{A1876BF1-F7A1-454E-8285-E196B4C7A4F0}" dt="2022-05-30T21:57:12.138" v="989" actId="22"/>
          <ac:spMkLst>
            <pc:docMk/>
            <pc:sldMk cId="630223479" sldId="389"/>
            <ac:spMk id="30" creationId="{2C59A269-D493-0752-ED5A-F6DADE3E816B}"/>
          </ac:spMkLst>
        </pc:spChg>
        <pc:spChg chg="del">
          <ac:chgData name="Pietro Chierico" userId="c79ccc02-82bd-4197-b2cf-6ccfa466fdf6" providerId="ADAL" clId="{A1876BF1-F7A1-454E-8285-E196B4C7A4F0}" dt="2022-05-30T21:55:32.139" v="945" actId="478"/>
          <ac:spMkLst>
            <pc:docMk/>
            <pc:sldMk cId="630223479" sldId="389"/>
            <ac:spMk id="31" creationId="{0D53CCCC-FF87-F1AC-D51C-3DC436C22104}"/>
          </ac:spMkLst>
        </pc:spChg>
        <pc:spChg chg="mod">
          <ac:chgData name="Pietro Chierico" userId="c79ccc02-82bd-4197-b2cf-6ccfa466fdf6" providerId="ADAL" clId="{A1876BF1-F7A1-454E-8285-E196B4C7A4F0}" dt="2022-05-31T08:35:03.250" v="1198" actId="2710"/>
          <ac:spMkLst>
            <pc:docMk/>
            <pc:sldMk cId="630223479" sldId="389"/>
            <ac:spMk id="33" creationId="{C08C9AC7-27C5-9D10-2078-40C9D9C9FF6C}"/>
          </ac:spMkLst>
        </pc:spChg>
        <pc:spChg chg="mod">
          <ac:chgData name="Pietro Chierico" userId="c79ccc02-82bd-4197-b2cf-6ccfa466fdf6" providerId="ADAL" clId="{A1876BF1-F7A1-454E-8285-E196B4C7A4F0}" dt="2022-05-31T08:35:35.422" v="1224" actId="20577"/>
          <ac:spMkLst>
            <pc:docMk/>
            <pc:sldMk cId="630223479" sldId="389"/>
            <ac:spMk id="34" creationId="{5748198A-AB90-57CB-8B63-A2208F7AAB8D}"/>
          </ac:spMkLst>
        </pc:spChg>
        <pc:spChg chg="mod">
          <ac:chgData name="Pietro Chierico" userId="c79ccc02-82bd-4197-b2cf-6ccfa466fdf6" providerId="ADAL" clId="{A1876BF1-F7A1-454E-8285-E196B4C7A4F0}" dt="2022-05-31T08:35:52.442" v="1230" actId="121"/>
          <ac:spMkLst>
            <pc:docMk/>
            <pc:sldMk cId="630223479" sldId="389"/>
            <ac:spMk id="35" creationId="{9C8CCEAF-941A-DE20-AACC-B0059DCC2CD3}"/>
          </ac:spMkLst>
        </pc:spChg>
        <pc:picChg chg="del">
          <ac:chgData name="Pietro Chierico" userId="c79ccc02-82bd-4197-b2cf-6ccfa466fdf6" providerId="ADAL" clId="{A1876BF1-F7A1-454E-8285-E196B4C7A4F0}" dt="2022-05-30T21:55:28.893" v="940" actId="478"/>
          <ac:picMkLst>
            <pc:docMk/>
            <pc:sldMk cId="630223479" sldId="389"/>
            <ac:picMk id="5" creationId="{49E2903A-A9B1-2B4B-F6A3-CCB0B0FE24F0}"/>
          </ac:picMkLst>
        </pc:picChg>
        <pc:picChg chg="del">
          <ac:chgData name="Pietro Chierico" userId="c79ccc02-82bd-4197-b2cf-6ccfa466fdf6" providerId="ADAL" clId="{A1876BF1-F7A1-454E-8285-E196B4C7A4F0}" dt="2022-05-30T21:55:33.457" v="947" actId="478"/>
          <ac:picMkLst>
            <pc:docMk/>
            <pc:sldMk cId="630223479" sldId="389"/>
            <ac:picMk id="8" creationId="{42E84B5A-3ACD-B651-4469-45DDCE1A41AB}"/>
          </ac:picMkLst>
        </pc:picChg>
        <pc:picChg chg="del">
          <ac:chgData name="Pietro Chierico" userId="c79ccc02-82bd-4197-b2cf-6ccfa466fdf6" providerId="ADAL" clId="{A1876BF1-F7A1-454E-8285-E196B4C7A4F0}" dt="2022-05-30T21:55:35.846" v="951" actId="478"/>
          <ac:picMkLst>
            <pc:docMk/>
            <pc:sldMk cId="630223479" sldId="389"/>
            <ac:picMk id="10" creationId="{1DA7EE22-3015-6CC8-B834-991CF0F6BE71}"/>
          </ac:picMkLst>
        </pc:picChg>
        <pc:picChg chg="del">
          <ac:chgData name="Pietro Chierico" userId="c79ccc02-82bd-4197-b2cf-6ccfa466fdf6" providerId="ADAL" clId="{A1876BF1-F7A1-454E-8285-E196B4C7A4F0}" dt="2022-05-30T21:55:28.893" v="940" actId="478"/>
          <ac:picMkLst>
            <pc:docMk/>
            <pc:sldMk cId="630223479" sldId="389"/>
            <ac:picMk id="12" creationId="{B0E90EE5-65F9-7BE5-26B9-C0D169410E0A}"/>
          </ac:picMkLst>
        </pc:picChg>
        <pc:picChg chg="add mod">
          <ac:chgData name="Pietro Chierico" userId="c79ccc02-82bd-4197-b2cf-6ccfa466fdf6" providerId="ADAL" clId="{A1876BF1-F7A1-454E-8285-E196B4C7A4F0}" dt="2022-05-30T21:56:11.229" v="963" actId="1076"/>
          <ac:picMkLst>
            <pc:docMk/>
            <pc:sldMk cId="630223479" sldId="389"/>
            <ac:picMk id="19" creationId="{9E18D9F2-D2DB-C5E5-6073-FC4278E7706D}"/>
          </ac:picMkLst>
        </pc:picChg>
        <pc:picChg chg="add mod">
          <ac:chgData name="Pietro Chierico" userId="c79ccc02-82bd-4197-b2cf-6ccfa466fdf6" providerId="ADAL" clId="{A1876BF1-F7A1-454E-8285-E196B4C7A4F0}" dt="2022-05-30T21:57:04.760" v="987" actId="1076"/>
          <ac:picMkLst>
            <pc:docMk/>
            <pc:sldMk cId="630223479" sldId="389"/>
            <ac:picMk id="28" creationId="{415C63DE-7F08-C3B8-6904-ABE8A590879B}"/>
          </ac:picMkLst>
        </pc:picChg>
        <pc:picChg chg="add mod">
          <ac:chgData name="Pietro Chierico" userId="c79ccc02-82bd-4197-b2cf-6ccfa466fdf6" providerId="ADAL" clId="{A1876BF1-F7A1-454E-8285-E196B4C7A4F0}" dt="2022-05-30T21:59:01.108" v="996" actId="1076"/>
          <ac:picMkLst>
            <pc:docMk/>
            <pc:sldMk cId="630223479" sldId="389"/>
            <ac:picMk id="32" creationId="{60BCD573-A2A6-B58A-10FC-C694B9BC4447}"/>
          </ac:picMkLst>
        </pc:picChg>
        <pc:picChg chg="add mod">
          <ac:chgData name="Pietro Chierico" userId="c79ccc02-82bd-4197-b2cf-6ccfa466fdf6" providerId="ADAL" clId="{A1876BF1-F7A1-454E-8285-E196B4C7A4F0}" dt="2022-05-31T08:36:30.777" v="1236" actId="1076"/>
          <ac:picMkLst>
            <pc:docMk/>
            <pc:sldMk cId="630223479" sldId="389"/>
            <ac:picMk id="36" creationId="{67F53E8F-616D-0FF8-4A77-D65E88AB422C}"/>
          </ac:picMkLst>
        </pc:picChg>
      </pc:sldChg>
      <pc:sldChg chg="add del">
        <pc:chgData name="Pietro Chierico" userId="c79ccc02-82bd-4197-b2cf-6ccfa466fdf6" providerId="ADAL" clId="{A1876BF1-F7A1-454E-8285-E196B4C7A4F0}" dt="2022-05-30T21:55:43.556" v="955"/>
        <pc:sldMkLst>
          <pc:docMk/>
          <pc:sldMk cId="3086734331" sldId="390"/>
        </pc:sldMkLst>
      </pc:sldChg>
      <pc:sldChg chg="addSp delSp modSp add mod">
        <pc:chgData name="Pietro Chierico" userId="c79ccc02-82bd-4197-b2cf-6ccfa466fdf6" providerId="ADAL" clId="{A1876BF1-F7A1-454E-8285-E196B4C7A4F0}" dt="2022-05-31T08:39:21.650" v="1345" actId="13822"/>
        <pc:sldMkLst>
          <pc:docMk/>
          <pc:sldMk cId="3200473391" sldId="390"/>
        </pc:sldMkLst>
        <pc:spChg chg="mod">
          <ac:chgData name="Pietro Chierico" userId="c79ccc02-82bd-4197-b2cf-6ccfa466fdf6" providerId="ADAL" clId="{A1876BF1-F7A1-454E-8285-E196B4C7A4F0}" dt="2022-05-31T08:32:52.878" v="1162" actId="1076"/>
          <ac:spMkLst>
            <pc:docMk/>
            <pc:sldMk cId="3200473391" sldId="390"/>
            <ac:spMk id="2" creationId="{42F1C891-430A-438A-98CC-BC561ABAC710}"/>
          </ac:spMkLst>
        </pc:spChg>
        <pc:spChg chg="del mod">
          <ac:chgData name="Pietro Chierico" userId="c79ccc02-82bd-4197-b2cf-6ccfa466fdf6" providerId="ADAL" clId="{A1876BF1-F7A1-454E-8285-E196B4C7A4F0}" dt="2022-05-31T08:29:02.020" v="1129" actId="478"/>
          <ac:spMkLst>
            <pc:docMk/>
            <pc:sldMk cId="3200473391" sldId="390"/>
            <ac:spMk id="11" creationId="{37526CBE-1BEF-4567-B8E7-67ACAE22832E}"/>
          </ac:spMkLst>
        </pc:spChg>
        <pc:spChg chg="mod">
          <ac:chgData name="Pietro Chierico" userId="c79ccc02-82bd-4197-b2cf-6ccfa466fdf6" providerId="ADAL" clId="{A1876BF1-F7A1-454E-8285-E196B4C7A4F0}" dt="2022-05-31T08:39:21.650" v="1345" actId="13822"/>
          <ac:spMkLst>
            <pc:docMk/>
            <pc:sldMk cId="3200473391" sldId="390"/>
            <ac:spMk id="23" creationId="{3F01B423-116D-1607-BC9A-D7F080E18C62}"/>
          </ac:spMkLst>
        </pc:spChg>
        <pc:picChg chg="mod">
          <ac:chgData name="Pietro Chierico" userId="c79ccc02-82bd-4197-b2cf-6ccfa466fdf6" providerId="ADAL" clId="{A1876BF1-F7A1-454E-8285-E196B4C7A4F0}" dt="2022-05-31T08:32:50.130" v="1160" actId="1076"/>
          <ac:picMkLst>
            <pc:docMk/>
            <pc:sldMk cId="3200473391" sldId="390"/>
            <ac:picMk id="2050" creationId="{5019C960-827D-603A-5760-F4564554179B}"/>
          </ac:picMkLst>
        </pc:picChg>
        <pc:picChg chg="mod">
          <ac:chgData name="Pietro Chierico" userId="c79ccc02-82bd-4197-b2cf-6ccfa466fdf6" providerId="ADAL" clId="{A1876BF1-F7A1-454E-8285-E196B4C7A4F0}" dt="2022-05-31T08:32:57.792" v="1163" actId="1076"/>
          <ac:picMkLst>
            <pc:docMk/>
            <pc:sldMk cId="3200473391" sldId="390"/>
            <ac:picMk id="2052" creationId="{7C6D9914-3BF2-2CA8-89C7-247F2ADDF4F5}"/>
          </ac:picMkLst>
        </pc:picChg>
        <pc:cxnChg chg="add mod">
          <ac:chgData name="Pietro Chierico" userId="c79ccc02-82bd-4197-b2cf-6ccfa466fdf6" providerId="ADAL" clId="{A1876BF1-F7A1-454E-8285-E196B4C7A4F0}" dt="2022-05-31T08:32:51.555" v="1161" actId="1076"/>
          <ac:cxnSpMkLst>
            <pc:docMk/>
            <pc:sldMk cId="3200473391" sldId="390"/>
            <ac:cxnSpMk id="6" creationId="{4971548F-29A1-2E3F-4B9C-2AEB0D3406E3}"/>
          </ac:cxnSpMkLst>
        </pc:cxnChg>
        <pc:cxnChg chg="del mod">
          <ac:chgData name="Pietro Chierico" userId="c79ccc02-82bd-4197-b2cf-6ccfa466fdf6" providerId="ADAL" clId="{A1876BF1-F7A1-454E-8285-E196B4C7A4F0}" dt="2022-05-31T08:30:41.132" v="1146" actId="478"/>
          <ac:cxnSpMkLst>
            <pc:docMk/>
            <pc:sldMk cId="3200473391" sldId="390"/>
            <ac:cxnSpMk id="17" creationId="{0013336F-6404-A8AE-3BEF-F8F660E8C471}"/>
          </ac:cxnSpMkLst>
        </pc:cxnChg>
      </pc:sldChg>
      <pc:sldChg chg="modSp add mod">
        <pc:chgData name="Pietro Chierico" userId="c79ccc02-82bd-4197-b2cf-6ccfa466fdf6" providerId="ADAL" clId="{A1876BF1-F7A1-454E-8285-E196B4C7A4F0}" dt="2022-05-31T08:38:30.940" v="1343" actId="1076"/>
        <pc:sldMkLst>
          <pc:docMk/>
          <pc:sldMk cId="991366911" sldId="391"/>
        </pc:sldMkLst>
        <pc:spChg chg="mod">
          <ac:chgData name="Pietro Chierico" userId="c79ccc02-82bd-4197-b2cf-6ccfa466fdf6" providerId="ADAL" clId="{A1876BF1-F7A1-454E-8285-E196B4C7A4F0}" dt="2022-05-31T08:38:24.051" v="1342" actId="120"/>
          <ac:spMkLst>
            <pc:docMk/>
            <pc:sldMk cId="991366911" sldId="391"/>
            <ac:spMk id="18" creationId="{AE4AA5B8-81C3-7BB6-0B10-0A20414C0D61}"/>
          </ac:spMkLst>
        </pc:spChg>
        <pc:spChg chg="mod">
          <ac:chgData name="Pietro Chierico" userId="c79ccc02-82bd-4197-b2cf-6ccfa466fdf6" providerId="ADAL" clId="{A1876BF1-F7A1-454E-8285-E196B4C7A4F0}" dt="2022-05-31T08:37:23.061" v="1276" actId="15"/>
          <ac:spMkLst>
            <pc:docMk/>
            <pc:sldMk cId="991366911" sldId="391"/>
            <ac:spMk id="33" creationId="{C08C9AC7-27C5-9D10-2078-40C9D9C9FF6C}"/>
          </ac:spMkLst>
        </pc:spChg>
        <pc:spChg chg="mod">
          <ac:chgData name="Pietro Chierico" userId="c79ccc02-82bd-4197-b2cf-6ccfa466fdf6" providerId="ADAL" clId="{A1876BF1-F7A1-454E-8285-E196B4C7A4F0}" dt="2022-05-31T08:38:04.426" v="1327" actId="20577"/>
          <ac:spMkLst>
            <pc:docMk/>
            <pc:sldMk cId="991366911" sldId="391"/>
            <ac:spMk id="35" creationId="{9C8CCEAF-941A-DE20-AACC-B0059DCC2CD3}"/>
          </ac:spMkLst>
        </pc:spChg>
        <pc:picChg chg="mod">
          <ac:chgData name="Pietro Chierico" userId="c79ccc02-82bd-4197-b2cf-6ccfa466fdf6" providerId="ADAL" clId="{A1876BF1-F7A1-454E-8285-E196B4C7A4F0}" dt="2022-05-31T08:38:13.370" v="1328" actId="1076"/>
          <ac:picMkLst>
            <pc:docMk/>
            <pc:sldMk cId="991366911" sldId="391"/>
            <ac:picMk id="32" creationId="{60BCD573-A2A6-B58A-10FC-C694B9BC4447}"/>
          </ac:picMkLst>
        </pc:picChg>
        <pc:picChg chg="mod">
          <ac:chgData name="Pietro Chierico" userId="c79ccc02-82bd-4197-b2cf-6ccfa466fdf6" providerId="ADAL" clId="{A1876BF1-F7A1-454E-8285-E196B4C7A4F0}" dt="2022-05-31T08:38:30.940" v="1343" actId="1076"/>
          <ac:picMkLst>
            <pc:docMk/>
            <pc:sldMk cId="991366911" sldId="391"/>
            <ac:picMk id="36" creationId="{67F53E8F-616D-0FF8-4A77-D65E88AB422C}"/>
          </ac:picMkLst>
        </pc:picChg>
      </pc:sldChg>
    </pc:docChg>
  </pc:docChgLst>
  <pc:docChgLst>
    <pc:chgData name="Flavia Di Scala" userId="0773c571-832d-4f8b-949b-997e4cbc0223" providerId="ADAL" clId="{A25C2EBC-7309-41E1-BE60-6068599FA0BA}"/>
    <pc:docChg chg="undo redo custSel addSld delSld modSld modMainMaster addSection modSection">
      <pc:chgData name="Flavia Di Scala" userId="0773c571-832d-4f8b-949b-997e4cbc0223" providerId="ADAL" clId="{A25C2EBC-7309-41E1-BE60-6068599FA0BA}" dt="2022-06-10T10:21:05.140" v="4013" actId="20577"/>
      <pc:docMkLst>
        <pc:docMk/>
      </pc:docMkLst>
      <pc:sldChg chg="addSp delSp modSp mod">
        <pc:chgData name="Flavia Di Scala" userId="0773c571-832d-4f8b-949b-997e4cbc0223" providerId="ADAL" clId="{A25C2EBC-7309-41E1-BE60-6068599FA0BA}" dt="2022-06-09T15:07:36.488" v="3884" actId="478"/>
        <pc:sldMkLst>
          <pc:docMk/>
          <pc:sldMk cId="1659495821" sldId="260"/>
        </pc:sldMkLst>
        <pc:spChg chg="del mod">
          <ac:chgData name="Flavia Di Scala" userId="0773c571-832d-4f8b-949b-997e4cbc0223" providerId="ADAL" clId="{A25C2EBC-7309-41E1-BE60-6068599FA0BA}" dt="2022-05-30T16:03:54.627" v="2425"/>
          <ac:spMkLst>
            <pc:docMk/>
            <pc:sldMk cId="1659495821" sldId="260"/>
            <ac:spMk id="2" creationId="{10932D88-AC35-426B-B0CF-3BA52C0AD883}"/>
          </ac:spMkLst>
        </pc:spChg>
        <pc:spChg chg="mod">
          <ac:chgData name="Flavia Di Scala" userId="0773c571-832d-4f8b-949b-997e4cbc0223" providerId="ADAL" clId="{A25C2EBC-7309-41E1-BE60-6068599FA0BA}" dt="2022-05-29T19:07:31.597" v="216"/>
          <ac:spMkLst>
            <pc:docMk/>
            <pc:sldMk cId="1659495821" sldId="260"/>
            <ac:spMk id="5" creationId="{00000000-0000-0000-0000-000000000000}"/>
          </ac:spMkLst>
        </pc:spChg>
        <pc:spChg chg="mod">
          <ac:chgData name="Flavia Di Scala" userId="0773c571-832d-4f8b-949b-997e4cbc0223" providerId="ADAL" clId="{A25C2EBC-7309-41E1-BE60-6068599FA0BA}" dt="2022-05-29T19:07:31.597" v="216"/>
          <ac:spMkLst>
            <pc:docMk/>
            <pc:sldMk cId="1659495821" sldId="260"/>
            <ac:spMk id="11" creationId="{00000000-0000-0000-0000-000000000000}"/>
          </ac:spMkLst>
        </pc:spChg>
        <pc:spChg chg="add mod">
          <ac:chgData name="Flavia Di Scala" userId="0773c571-832d-4f8b-949b-997e4cbc0223" providerId="ADAL" clId="{A25C2EBC-7309-41E1-BE60-6068599FA0BA}" dt="2022-06-09T15:04:04.940" v="3731"/>
          <ac:spMkLst>
            <pc:docMk/>
            <pc:sldMk cId="1659495821" sldId="260"/>
            <ac:spMk id="132" creationId="{3E97083E-8FEE-4FF8-90EF-CF697F2A1D36}"/>
          </ac:spMkLst>
        </pc:spChg>
        <pc:spChg chg="add mod">
          <ac:chgData name="Flavia Di Scala" userId="0773c571-832d-4f8b-949b-997e4cbc0223" providerId="ADAL" clId="{A25C2EBC-7309-41E1-BE60-6068599FA0BA}" dt="2022-06-09T15:04:04.666" v="3730"/>
          <ac:spMkLst>
            <pc:docMk/>
            <pc:sldMk cId="1659495821" sldId="260"/>
            <ac:spMk id="133" creationId="{3E97083E-8FEE-4FF8-90EF-CF697F2A1D36}"/>
          </ac:spMkLst>
        </pc:spChg>
        <pc:spChg chg="add mod">
          <ac:chgData name="Flavia Di Scala" userId="0773c571-832d-4f8b-949b-997e4cbc0223" providerId="ADAL" clId="{A25C2EBC-7309-41E1-BE60-6068599FA0BA}" dt="2022-06-09T15:07:32.416" v="3883" actId="20577"/>
          <ac:spMkLst>
            <pc:docMk/>
            <pc:sldMk cId="1659495821" sldId="260"/>
            <ac:spMk id="134" creationId="{9507C3BA-519E-00BC-750F-AB85AC63E18D}"/>
          </ac:spMkLst>
        </pc:spChg>
        <pc:spChg chg="add del mod">
          <ac:chgData name="Flavia Di Scala" userId="0773c571-832d-4f8b-949b-997e4cbc0223" providerId="ADAL" clId="{A25C2EBC-7309-41E1-BE60-6068599FA0BA}" dt="2022-06-09T15:06:23.188" v="3843"/>
          <ac:spMkLst>
            <pc:docMk/>
            <pc:sldMk cId="1659495821" sldId="260"/>
            <ac:spMk id="135" creationId="{5FBF830D-A4CB-49C4-317E-94F35516E2A1}"/>
          </ac:spMkLst>
        </pc:spChg>
        <pc:picChg chg="del">
          <ac:chgData name="Flavia Di Scala" userId="0773c571-832d-4f8b-949b-997e4cbc0223" providerId="ADAL" clId="{A25C2EBC-7309-41E1-BE60-6068599FA0BA}" dt="2022-06-09T15:07:36.488" v="3884" actId="478"/>
          <ac:picMkLst>
            <pc:docMk/>
            <pc:sldMk cId="1659495821" sldId="260"/>
            <ac:picMk id="3" creationId="{204F9B1F-B762-4FAE-45B9-393A21C57187}"/>
          </ac:picMkLst>
        </pc:picChg>
        <pc:picChg chg="mod">
          <ac:chgData name="Flavia Di Scala" userId="0773c571-832d-4f8b-949b-997e4cbc0223" providerId="ADAL" clId="{A25C2EBC-7309-41E1-BE60-6068599FA0BA}" dt="2022-05-30T16:03:46.650" v="2422" actId="1076"/>
          <ac:picMkLst>
            <pc:docMk/>
            <pc:sldMk cId="1659495821" sldId="260"/>
            <ac:picMk id="4" creationId="{00000000-0000-0000-0000-000000000000}"/>
          </ac:picMkLst>
        </pc:picChg>
        <pc:picChg chg="del">
          <ac:chgData name="Flavia Di Scala" userId="0773c571-832d-4f8b-949b-997e4cbc0223" providerId="ADAL" clId="{A25C2EBC-7309-41E1-BE60-6068599FA0BA}" dt="2022-05-30T16:03:40.242" v="2421" actId="478"/>
          <ac:picMkLst>
            <pc:docMk/>
            <pc:sldMk cId="1659495821" sldId="260"/>
            <ac:picMk id="1028" creationId="{7406B3E8-6F1B-454C-B8F7-DA9B0084CBB9}"/>
          </ac:picMkLst>
        </pc:picChg>
      </pc:sldChg>
      <pc:sldChg chg="del">
        <pc:chgData name="Flavia Di Scala" userId="0773c571-832d-4f8b-949b-997e4cbc0223" providerId="ADAL" clId="{A25C2EBC-7309-41E1-BE60-6068599FA0BA}" dt="2022-05-30T16:03:23.842" v="2415" actId="47"/>
        <pc:sldMkLst>
          <pc:docMk/>
          <pc:sldMk cId="3983329408" sldId="289"/>
        </pc:sldMkLst>
      </pc:sldChg>
      <pc:sldChg chg="modSp del">
        <pc:chgData name="Flavia Di Scala" userId="0773c571-832d-4f8b-949b-997e4cbc0223" providerId="ADAL" clId="{A25C2EBC-7309-41E1-BE60-6068599FA0BA}" dt="2022-05-30T16:03:22.279" v="2413" actId="47"/>
        <pc:sldMkLst>
          <pc:docMk/>
          <pc:sldMk cId="1643485118" sldId="297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1643485118" sldId="297"/>
            <ac:spMk id="20" creationId="{AEB9D19D-7C68-CA44-B90F-7F0BDAB09B6E}"/>
          </ac:spMkLst>
        </pc:spChg>
      </pc:sldChg>
      <pc:sldChg chg="modSp mod">
        <pc:chgData name="Flavia Di Scala" userId="0773c571-832d-4f8b-949b-997e4cbc0223" providerId="ADAL" clId="{A25C2EBC-7309-41E1-BE60-6068599FA0BA}" dt="2022-06-09T15:09:50.484" v="3961" actId="14100"/>
        <pc:sldMkLst>
          <pc:docMk/>
          <pc:sldMk cId="213270260" sldId="303"/>
        </pc:sldMkLst>
        <pc:spChg chg="mod">
          <ac:chgData name="Flavia Di Scala" userId="0773c571-832d-4f8b-949b-997e4cbc0223" providerId="ADAL" clId="{A25C2EBC-7309-41E1-BE60-6068599FA0BA}" dt="2022-05-29T19:10:35.204" v="225"/>
          <ac:spMkLst>
            <pc:docMk/>
            <pc:sldMk cId="213270260" sldId="303"/>
            <ac:spMk id="5" creationId="{00000000-0000-0000-0000-000000000000}"/>
          </ac:spMkLst>
        </pc:spChg>
        <pc:spChg chg="mod">
          <ac:chgData name="Flavia Di Scala" userId="0773c571-832d-4f8b-949b-997e4cbc0223" providerId="ADAL" clId="{A25C2EBC-7309-41E1-BE60-6068599FA0BA}" dt="2022-06-09T15:09:50.484" v="3961" actId="14100"/>
          <ac:spMkLst>
            <pc:docMk/>
            <pc:sldMk cId="213270260" sldId="303"/>
            <ac:spMk id="9" creationId="{00000000-0000-0000-0000-000000000000}"/>
          </ac:spMkLst>
        </pc:spChg>
        <pc:spChg chg="mod">
          <ac:chgData name="Flavia Di Scala" userId="0773c571-832d-4f8b-949b-997e4cbc0223" providerId="ADAL" clId="{A25C2EBC-7309-41E1-BE60-6068599FA0BA}" dt="2022-05-29T19:10:35.204" v="225"/>
          <ac:spMkLst>
            <pc:docMk/>
            <pc:sldMk cId="213270260" sldId="303"/>
            <ac:spMk id="11" creationId="{00000000-0000-0000-0000-000000000000}"/>
          </ac:spMkLst>
        </pc:spChg>
        <pc:spChg chg="mod">
          <ac:chgData name="Flavia Di Scala" userId="0773c571-832d-4f8b-949b-997e4cbc0223" providerId="ADAL" clId="{A25C2EBC-7309-41E1-BE60-6068599FA0BA}" dt="2022-05-29T19:07:07.655" v="215" actId="790"/>
          <ac:spMkLst>
            <pc:docMk/>
            <pc:sldMk cId="213270260" sldId="303"/>
            <ac:spMk id="134" creationId="{5D15733F-2761-4F91-BDAD-A2A1C9EA894A}"/>
          </ac:spMkLst>
        </pc:spChg>
        <pc:spChg chg="mod">
          <ac:chgData name="Flavia Di Scala" userId="0773c571-832d-4f8b-949b-997e4cbc0223" providerId="ADAL" clId="{A25C2EBC-7309-41E1-BE60-6068599FA0BA}" dt="2022-06-09T15:09:14.211" v="3954" actId="20577"/>
          <ac:spMkLst>
            <pc:docMk/>
            <pc:sldMk cId="213270260" sldId="303"/>
            <ac:spMk id="135" creationId="{12E9A3C8-5045-45B5-980E-992C29FFEE49}"/>
          </ac:spMkLst>
        </pc:spChg>
        <pc:spChg chg="mod">
          <ac:chgData name="Flavia Di Scala" userId="0773c571-832d-4f8b-949b-997e4cbc0223" providerId="ADAL" clId="{A25C2EBC-7309-41E1-BE60-6068599FA0BA}" dt="2022-05-31T07:31:47.852" v="2788" actId="20577"/>
          <ac:spMkLst>
            <pc:docMk/>
            <pc:sldMk cId="213270260" sldId="303"/>
            <ac:spMk id="136" creationId="{7621CE87-7E33-45EB-8D58-457E96142D22}"/>
          </ac:spMkLst>
        </pc:spChg>
        <pc:grpChg chg="mod">
          <ac:chgData name="Flavia Di Scala" userId="0773c571-832d-4f8b-949b-997e4cbc0223" providerId="ADAL" clId="{A25C2EBC-7309-41E1-BE60-6068599FA0BA}" dt="2022-06-09T15:09:34.448" v="3959" actId="14100"/>
          <ac:grpSpMkLst>
            <pc:docMk/>
            <pc:sldMk cId="213270260" sldId="303"/>
            <ac:grpSpMk id="10" creationId="{00000000-0000-0000-0000-000000000000}"/>
          </ac:grpSpMkLst>
        </pc:grpChg>
      </pc:sldChg>
      <pc:sldChg chg="modSp del">
        <pc:chgData name="Flavia Di Scala" userId="0773c571-832d-4f8b-949b-997e4cbc0223" providerId="ADAL" clId="{A25C2EBC-7309-41E1-BE60-6068599FA0BA}" dt="2022-05-30T16:03:35.853" v="2420" actId="47"/>
        <pc:sldMkLst>
          <pc:docMk/>
          <pc:sldMk cId="1205304940" sldId="312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1205304940" sldId="312"/>
            <ac:spMk id="4" creationId="{B77DDDB7-CB97-4307-AB14-BF1F5CE5D679}"/>
          </ac:spMkLst>
        </pc:spChg>
      </pc:sldChg>
      <pc:sldChg chg="modSp del">
        <pc:chgData name="Flavia Di Scala" userId="0773c571-832d-4f8b-949b-997e4cbc0223" providerId="ADAL" clId="{A25C2EBC-7309-41E1-BE60-6068599FA0BA}" dt="2022-05-30T16:03:23.123" v="2414" actId="47"/>
        <pc:sldMkLst>
          <pc:docMk/>
          <pc:sldMk cId="1146376872" sldId="333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1146376872" sldId="333"/>
            <ac:spMk id="4" creationId="{0EA00624-1A3B-4798-8858-C87F057BF92A}"/>
          </ac:spMkLst>
        </pc:spChg>
      </pc:sldChg>
      <pc:sldChg chg="modSp del">
        <pc:chgData name="Flavia Di Scala" userId="0773c571-832d-4f8b-949b-997e4cbc0223" providerId="ADAL" clId="{A25C2EBC-7309-41E1-BE60-6068599FA0BA}" dt="2022-05-30T16:03:34.954" v="2419" actId="47"/>
        <pc:sldMkLst>
          <pc:docMk/>
          <pc:sldMk cId="519674666" sldId="343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519674666" sldId="343"/>
            <ac:spMk id="4" creationId="{E2C4EE3B-296D-264C-AEC4-2DD26A23638F}"/>
          </ac:spMkLst>
        </pc:spChg>
      </pc:sldChg>
      <pc:sldChg chg="addSp delSp modSp mod modClrScheme delAnim modShow chgLayout modNotesTx">
        <pc:chgData name="Flavia Di Scala" userId="0773c571-832d-4f8b-949b-997e4cbc0223" providerId="ADAL" clId="{A25C2EBC-7309-41E1-BE60-6068599FA0BA}" dt="2022-05-31T08:12:35.342" v="2797" actId="729"/>
        <pc:sldMkLst>
          <pc:docMk/>
          <pc:sldMk cId="3109766328" sldId="354"/>
        </pc:sldMkLst>
        <pc:spChg chg="mod">
          <ac:chgData name="Flavia Di Scala" userId="0773c571-832d-4f8b-949b-997e4cbc0223" providerId="ADAL" clId="{A25C2EBC-7309-41E1-BE60-6068599FA0BA}" dt="2022-05-30T16:15:14.630" v="2763" actId="20577"/>
          <ac:spMkLst>
            <pc:docMk/>
            <pc:sldMk cId="3109766328" sldId="354"/>
            <ac:spMk id="2" creationId="{E0A2A99E-3379-4846-B490-6BBFCA90E715}"/>
          </ac:spMkLst>
        </pc:spChg>
        <pc:spChg chg="del">
          <ac:chgData name="Flavia Di Scala" userId="0773c571-832d-4f8b-949b-997e4cbc0223" providerId="ADAL" clId="{A25C2EBC-7309-41E1-BE60-6068599FA0BA}" dt="2022-05-29T19:23:14.377" v="417" actId="478"/>
          <ac:spMkLst>
            <pc:docMk/>
            <pc:sldMk cId="3109766328" sldId="354"/>
            <ac:spMk id="3" creationId="{4EFA884C-F82C-4B7C-943F-3FE65E7F4985}"/>
          </ac:spMkLst>
        </pc:spChg>
        <pc:spChg chg="mod ord">
          <ac:chgData name="Flavia Di Scala" userId="0773c571-832d-4f8b-949b-997e4cbc0223" providerId="ADAL" clId="{A25C2EBC-7309-41E1-BE60-6068599FA0BA}" dt="2022-05-29T19:11:26.349" v="229" actId="700"/>
          <ac:spMkLst>
            <pc:docMk/>
            <pc:sldMk cId="3109766328" sldId="354"/>
            <ac:spMk id="4" creationId="{B21BC9F7-7A60-40A6-A82B-85517807392C}"/>
          </ac:spMkLst>
        </pc:spChg>
        <pc:spChg chg="del mod">
          <ac:chgData name="Flavia Di Scala" userId="0773c571-832d-4f8b-949b-997e4cbc0223" providerId="ADAL" clId="{A25C2EBC-7309-41E1-BE60-6068599FA0BA}" dt="2022-05-29T19:24:39.507" v="461" actId="478"/>
          <ac:spMkLst>
            <pc:docMk/>
            <pc:sldMk cId="3109766328" sldId="354"/>
            <ac:spMk id="6" creationId="{15D032D9-CE8C-4D5B-83B8-7A8D428AB009}"/>
          </ac:spMkLst>
        </pc:spChg>
        <pc:spChg chg="del">
          <ac:chgData name="Flavia Di Scala" userId="0773c571-832d-4f8b-949b-997e4cbc0223" providerId="ADAL" clId="{A25C2EBC-7309-41E1-BE60-6068599FA0BA}" dt="2022-05-30T13:48:37.711" v="671" actId="478"/>
          <ac:spMkLst>
            <pc:docMk/>
            <pc:sldMk cId="3109766328" sldId="354"/>
            <ac:spMk id="7" creationId="{FD76D888-94B1-4887-9AFC-57C179710850}"/>
          </ac:spMkLst>
        </pc:spChg>
        <pc:spChg chg="del">
          <ac:chgData name="Flavia Di Scala" userId="0773c571-832d-4f8b-949b-997e4cbc0223" providerId="ADAL" clId="{A25C2EBC-7309-41E1-BE60-6068599FA0BA}" dt="2022-05-29T19:23:00.686" v="415" actId="478"/>
          <ac:spMkLst>
            <pc:docMk/>
            <pc:sldMk cId="3109766328" sldId="354"/>
            <ac:spMk id="8" creationId="{8D550621-721B-4451-BB9A-96660B64E292}"/>
          </ac:spMkLst>
        </pc:spChg>
        <pc:spChg chg="add del mod ord">
          <ac:chgData name="Flavia Di Scala" userId="0773c571-832d-4f8b-949b-997e4cbc0223" providerId="ADAL" clId="{A25C2EBC-7309-41E1-BE60-6068599FA0BA}" dt="2022-05-29T19:08:54.969" v="219" actId="700"/>
          <ac:spMkLst>
            <pc:docMk/>
            <pc:sldMk cId="3109766328" sldId="354"/>
            <ac:spMk id="9" creationId="{ED6312E3-67FB-9696-84EA-3C8F685DE2CA}"/>
          </ac:spMkLst>
        </pc:spChg>
        <pc:spChg chg="add del mod ord">
          <ac:chgData name="Flavia Di Scala" userId="0773c571-832d-4f8b-949b-997e4cbc0223" providerId="ADAL" clId="{A25C2EBC-7309-41E1-BE60-6068599FA0BA}" dt="2022-05-29T19:08:54.969" v="219" actId="700"/>
          <ac:spMkLst>
            <pc:docMk/>
            <pc:sldMk cId="3109766328" sldId="354"/>
            <ac:spMk id="10" creationId="{F4EEE453-1931-E9F5-60D4-97BD04F24087}"/>
          </ac:spMkLst>
        </pc:spChg>
        <pc:spChg chg="del">
          <ac:chgData name="Flavia Di Scala" userId="0773c571-832d-4f8b-949b-997e4cbc0223" providerId="ADAL" clId="{A25C2EBC-7309-41E1-BE60-6068599FA0BA}" dt="2022-05-29T19:23:12.314" v="416" actId="478"/>
          <ac:spMkLst>
            <pc:docMk/>
            <pc:sldMk cId="3109766328" sldId="354"/>
            <ac:spMk id="11" creationId="{996EC6AC-AB14-40F2-BE9D-E937CF740040}"/>
          </ac:spMkLst>
        </pc:spChg>
        <pc:spChg chg="del">
          <ac:chgData name="Flavia Di Scala" userId="0773c571-832d-4f8b-949b-997e4cbc0223" providerId="ADAL" clId="{A25C2EBC-7309-41E1-BE60-6068599FA0BA}" dt="2022-05-29T19:23:00.686" v="415" actId="478"/>
          <ac:spMkLst>
            <pc:docMk/>
            <pc:sldMk cId="3109766328" sldId="354"/>
            <ac:spMk id="12" creationId="{EA1DA021-4959-4BC4-8C99-E55244015493}"/>
          </ac:spMkLst>
        </pc:spChg>
        <pc:spChg chg="del">
          <ac:chgData name="Flavia Di Scala" userId="0773c571-832d-4f8b-949b-997e4cbc0223" providerId="ADAL" clId="{A25C2EBC-7309-41E1-BE60-6068599FA0BA}" dt="2022-05-29T19:23:00.686" v="415" actId="478"/>
          <ac:spMkLst>
            <pc:docMk/>
            <pc:sldMk cId="3109766328" sldId="354"/>
            <ac:spMk id="13" creationId="{E6F38CF5-5CE2-4714-A22C-6871B3C61F7A}"/>
          </ac:spMkLst>
        </pc:spChg>
        <pc:spChg chg="del">
          <ac:chgData name="Flavia Di Scala" userId="0773c571-832d-4f8b-949b-997e4cbc0223" providerId="ADAL" clId="{A25C2EBC-7309-41E1-BE60-6068599FA0BA}" dt="2022-05-29T19:23:00.686" v="415" actId="478"/>
          <ac:spMkLst>
            <pc:docMk/>
            <pc:sldMk cId="3109766328" sldId="354"/>
            <ac:spMk id="14" creationId="{18ADD766-0FAC-49CB-9D3B-B3BE26561DA1}"/>
          </ac:spMkLst>
        </pc:spChg>
        <pc:spChg chg="add del mod ord">
          <ac:chgData name="Flavia Di Scala" userId="0773c571-832d-4f8b-949b-997e4cbc0223" providerId="ADAL" clId="{A25C2EBC-7309-41E1-BE60-6068599FA0BA}" dt="2022-05-29T19:09:02.692" v="220" actId="478"/>
          <ac:spMkLst>
            <pc:docMk/>
            <pc:sldMk cId="3109766328" sldId="354"/>
            <ac:spMk id="15" creationId="{E3E59334-AE89-69CC-06AB-FF079113F15C}"/>
          </ac:spMkLst>
        </pc:spChg>
        <pc:spChg chg="add del mod ord">
          <ac:chgData name="Flavia Di Scala" userId="0773c571-832d-4f8b-949b-997e4cbc0223" providerId="ADAL" clId="{A25C2EBC-7309-41E1-BE60-6068599FA0BA}" dt="2022-05-29T19:09:06.483" v="221" actId="478"/>
          <ac:spMkLst>
            <pc:docMk/>
            <pc:sldMk cId="3109766328" sldId="354"/>
            <ac:spMk id="16" creationId="{B9F342FE-DF25-3779-12FA-35B8A8110050}"/>
          </ac:spMkLst>
        </pc:spChg>
        <pc:spChg chg="add del mod">
          <ac:chgData name="Flavia Di Scala" userId="0773c571-832d-4f8b-949b-997e4cbc0223" providerId="ADAL" clId="{A25C2EBC-7309-41E1-BE60-6068599FA0BA}" dt="2022-05-29T19:09:30.592" v="224"/>
          <ac:spMkLst>
            <pc:docMk/>
            <pc:sldMk cId="3109766328" sldId="354"/>
            <ac:spMk id="17" creationId="{CFED44BA-74E3-5639-0641-9E351E629A0D}"/>
          </ac:spMkLst>
        </pc:spChg>
        <pc:spChg chg="add mod">
          <ac:chgData name="Flavia Di Scala" userId="0773c571-832d-4f8b-949b-997e4cbc0223" providerId="ADAL" clId="{A25C2EBC-7309-41E1-BE60-6068599FA0BA}" dt="2022-05-30T16:15:48.582" v="2764" actId="1076"/>
          <ac:spMkLst>
            <pc:docMk/>
            <pc:sldMk cId="3109766328" sldId="354"/>
            <ac:spMk id="18" creationId="{EAE9CB29-17B3-4CEF-0CF1-C5ADCB0A3518}"/>
          </ac:spMkLst>
        </pc:spChg>
        <pc:spChg chg="add mod">
          <ac:chgData name="Flavia Di Scala" userId="0773c571-832d-4f8b-949b-997e4cbc0223" providerId="ADAL" clId="{A25C2EBC-7309-41E1-BE60-6068599FA0BA}" dt="2022-05-30T13:52:24.799" v="758" actId="14100"/>
          <ac:spMkLst>
            <pc:docMk/>
            <pc:sldMk cId="3109766328" sldId="354"/>
            <ac:spMk id="19" creationId="{99F40239-C515-6115-84E6-13A71DAABD87}"/>
          </ac:spMkLst>
        </pc:spChg>
        <pc:spChg chg="add del mod">
          <ac:chgData name="Flavia Di Scala" userId="0773c571-832d-4f8b-949b-997e4cbc0223" providerId="ADAL" clId="{A25C2EBC-7309-41E1-BE60-6068599FA0BA}" dt="2022-05-29T19:09:30.592" v="224"/>
          <ac:spMkLst>
            <pc:docMk/>
            <pc:sldMk cId="3109766328" sldId="354"/>
            <ac:spMk id="19" creationId="{E002C6E2-467A-1ED6-F6ED-53F783B3FD06}"/>
          </ac:spMkLst>
        </pc:spChg>
        <pc:spChg chg="add del mod">
          <ac:chgData name="Flavia Di Scala" userId="0773c571-832d-4f8b-949b-997e4cbc0223" providerId="ADAL" clId="{A25C2EBC-7309-41E1-BE60-6068599FA0BA}" dt="2022-05-29T19:11:02.975" v="227"/>
          <ac:spMkLst>
            <pc:docMk/>
            <pc:sldMk cId="3109766328" sldId="354"/>
            <ac:spMk id="20" creationId="{67DA1288-3F6D-3A12-686D-4EBC208C889B}"/>
          </ac:spMkLst>
        </pc:spChg>
        <pc:spChg chg="add del mod">
          <ac:chgData name="Flavia Di Scala" userId="0773c571-832d-4f8b-949b-997e4cbc0223" providerId="ADAL" clId="{A25C2EBC-7309-41E1-BE60-6068599FA0BA}" dt="2022-05-29T19:11:02.975" v="227"/>
          <ac:spMkLst>
            <pc:docMk/>
            <pc:sldMk cId="3109766328" sldId="354"/>
            <ac:spMk id="22" creationId="{AE41DAB8-6686-35CD-CB79-005291EADF2D}"/>
          </ac:spMkLst>
        </pc:spChg>
        <pc:spChg chg="add del mod">
          <ac:chgData name="Flavia Di Scala" userId="0773c571-832d-4f8b-949b-997e4cbc0223" providerId="ADAL" clId="{A25C2EBC-7309-41E1-BE60-6068599FA0BA}" dt="2022-05-29T19:11:02.975" v="227"/>
          <ac:spMkLst>
            <pc:docMk/>
            <pc:sldMk cId="3109766328" sldId="354"/>
            <ac:spMk id="23" creationId="{A3B47EDF-A3E1-4397-FE92-98DC8A4248CE}"/>
          </ac:spMkLst>
        </pc:spChg>
        <pc:spChg chg="add mod">
          <ac:chgData name="Flavia Di Scala" userId="0773c571-832d-4f8b-949b-997e4cbc0223" providerId="ADAL" clId="{A25C2EBC-7309-41E1-BE60-6068599FA0BA}" dt="2022-05-30T16:15:48.582" v="2764" actId="1076"/>
          <ac:spMkLst>
            <pc:docMk/>
            <pc:sldMk cId="3109766328" sldId="354"/>
            <ac:spMk id="23" creationId="{A42E8B54-EEB5-655B-A12F-9FCB482FD7F5}"/>
          </ac:spMkLst>
        </pc:spChg>
        <pc:spChg chg="add del mod ord">
          <ac:chgData name="Flavia Di Scala" userId="0773c571-832d-4f8b-949b-997e4cbc0223" providerId="ADAL" clId="{A25C2EBC-7309-41E1-BE60-6068599FA0BA}" dt="2022-05-29T19:11:26.349" v="229" actId="700"/>
          <ac:spMkLst>
            <pc:docMk/>
            <pc:sldMk cId="3109766328" sldId="354"/>
            <ac:spMk id="24" creationId="{4C1491D2-A9C3-86B3-4F56-D807AAB159A8}"/>
          </ac:spMkLst>
        </pc:spChg>
        <pc:spChg chg="add del mod ord">
          <ac:chgData name="Flavia Di Scala" userId="0773c571-832d-4f8b-949b-997e4cbc0223" providerId="ADAL" clId="{A25C2EBC-7309-41E1-BE60-6068599FA0BA}" dt="2022-05-29T19:11:26.349" v="229" actId="700"/>
          <ac:spMkLst>
            <pc:docMk/>
            <pc:sldMk cId="3109766328" sldId="354"/>
            <ac:spMk id="25" creationId="{C6891B2B-46CC-5233-4440-51D0002DD46E}"/>
          </ac:spMkLst>
        </pc:spChg>
        <pc:graphicFrameChg chg="del">
          <ac:chgData name="Flavia Di Scala" userId="0773c571-832d-4f8b-949b-997e4cbc0223" providerId="ADAL" clId="{A25C2EBC-7309-41E1-BE60-6068599FA0BA}" dt="2022-05-29T19:24:33.173" v="460" actId="478"/>
          <ac:graphicFrameMkLst>
            <pc:docMk/>
            <pc:sldMk cId="3109766328" sldId="354"/>
            <ac:graphicFrameMk id="18" creationId="{9072D936-5466-482B-97BF-B1475E046D5C}"/>
          </ac:graphicFrameMkLst>
        </pc:graphicFrameChg>
        <pc:picChg chg="add mod">
          <ac:chgData name="Flavia Di Scala" userId="0773c571-832d-4f8b-949b-997e4cbc0223" providerId="ADAL" clId="{A25C2EBC-7309-41E1-BE60-6068599FA0BA}" dt="2022-05-30T13:45:09.906" v="530" actId="1076"/>
          <ac:picMkLst>
            <pc:docMk/>
            <pc:sldMk cId="3109766328" sldId="354"/>
            <ac:picMk id="5" creationId="{49E2903A-A9B1-2B4B-F6A3-CCB0B0FE24F0}"/>
          </ac:picMkLst>
        </pc:picChg>
        <pc:picChg chg="del">
          <ac:chgData name="Flavia Di Scala" userId="0773c571-832d-4f8b-949b-997e4cbc0223" providerId="ADAL" clId="{A25C2EBC-7309-41E1-BE60-6068599FA0BA}" dt="2022-05-29T19:22:57.291" v="414" actId="478"/>
          <ac:picMkLst>
            <pc:docMk/>
            <pc:sldMk cId="3109766328" sldId="354"/>
            <ac:picMk id="5" creationId="{4A01835D-8ED9-4199-B278-2BBE0AAC6898}"/>
          </ac:picMkLst>
        </pc:picChg>
        <pc:picChg chg="add mod">
          <ac:chgData name="Flavia Di Scala" userId="0773c571-832d-4f8b-949b-997e4cbc0223" providerId="ADAL" clId="{A25C2EBC-7309-41E1-BE60-6068599FA0BA}" dt="2022-05-30T13:46:24.013" v="539" actId="1076"/>
          <ac:picMkLst>
            <pc:docMk/>
            <pc:sldMk cId="3109766328" sldId="354"/>
            <ac:picMk id="8" creationId="{42E84B5A-3ACD-B651-4469-45DDCE1A41AB}"/>
          </ac:picMkLst>
        </pc:picChg>
        <pc:picChg chg="add mod">
          <ac:chgData name="Flavia Di Scala" userId="0773c571-832d-4f8b-949b-997e4cbc0223" providerId="ADAL" clId="{A25C2EBC-7309-41E1-BE60-6068599FA0BA}" dt="2022-05-30T13:45:15.046" v="533" actId="1076"/>
          <ac:picMkLst>
            <pc:docMk/>
            <pc:sldMk cId="3109766328" sldId="354"/>
            <ac:picMk id="10" creationId="{1DA7EE22-3015-6CC8-B834-991CF0F6BE71}"/>
          </ac:picMkLst>
        </pc:picChg>
        <pc:picChg chg="add mod">
          <ac:chgData name="Flavia Di Scala" userId="0773c571-832d-4f8b-949b-997e4cbc0223" providerId="ADAL" clId="{A25C2EBC-7309-41E1-BE60-6068599FA0BA}" dt="2022-05-30T13:45:13.618" v="532" actId="1076"/>
          <ac:picMkLst>
            <pc:docMk/>
            <pc:sldMk cId="3109766328" sldId="354"/>
            <ac:picMk id="12" creationId="{B0E90EE5-65F9-7BE5-26B9-C0D169410E0A}"/>
          </ac:picMkLst>
        </pc:picChg>
        <pc:picChg chg="add mod">
          <ac:chgData name="Flavia Di Scala" userId="0773c571-832d-4f8b-949b-997e4cbc0223" providerId="ADAL" clId="{A25C2EBC-7309-41E1-BE60-6068599FA0BA}" dt="2022-05-30T13:39:38.714" v="520" actId="1076"/>
          <ac:picMkLst>
            <pc:docMk/>
            <pc:sldMk cId="3109766328" sldId="354"/>
            <ac:picMk id="1026" creationId="{EEC0277B-AA33-D385-EEBE-A50F623F77AA}"/>
          </ac:picMkLst>
        </pc:picChg>
        <pc:picChg chg="add del mod">
          <ac:chgData name="Flavia Di Scala" userId="0773c571-832d-4f8b-949b-997e4cbc0223" providerId="ADAL" clId="{A25C2EBC-7309-41E1-BE60-6068599FA0BA}" dt="2022-05-29T19:26:00.348" v="469"/>
          <ac:picMkLst>
            <pc:docMk/>
            <pc:sldMk cId="3109766328" sldId="354"/>
            <ac:picMk id="1028" creationId="{6FD5ECAA-EB65-F265-1471-C15EA708221B}"/>
          </ac:picMkLst>
        </pc:picChg>
        <pc:picChg chg="add del mod">
          <ac:chgData name="Flavia Di Scala" userId="0773c571-832d-4f8b-949b-997e4cbc0223" providerId="ADAL" clId="{A25C2EBC-7309-41E1-BE60-6068599FA0BA}" dt="2022-05-30T13:39:04.323" v="513" actId="478"/>
          <ac:picMkLst>
            <pc:docMk/>
            <pc:sldMk cId="3109766328" sldId="354"/>
            <ac:picMk id="1030" creationId="{6DED96D7-F77C-30C4-A0CE-09A27AEF1281}"/>
          </ac:picMkLst>
        </pc:picChg>
        <pc:cxnChg chg="add mod">
          <ac:chgData name="Flavia Di Scala" userId="0773c571-832d-4f8b-949b-997e4cbc0223" providerId="ADAL" clId="{A25C2EBC-7309-41E1-BE60-6068599FA0BA}" dt="2022-05-30T13:45:51.719" v="536" actId="14100"/>
          <ac:cxnSpMkLst>
            <pc:docMk/>
            <pc:sldMk cId="3109766328" sldId="354"/>
            <ac:cxnSpMk id="14" creationId="{05884AF5-2DE6-1A7C-A4CB-071FBD101A13}"/>
          </ac:cxnSpMkLst>
        </pc:cxnChg>
        <pc:cxnChg chg="add mod">
          <ac:chgData name="Flavia Di Scala" userId="0773c571-832d-4f8b-949b-997e4cbc0223" providerId="ADAL" clId="{A25C2EBC-7309-41E1-BE60-6068599FA0BA}" dt="2022-05-30T13:46:16.310" v="538" actId="1076"/>
          <ac:cxnSpMkLst>
            <pc:docMk/>
            <pc:sldMk cId="3109766328" sldId="354"/>
            <ac:cxnSpMk id="17" creationId="{B158C1F1-63B2-8BE8-1090-585A1C2403F4}"/>
          </ac:cxnSpMkLst>
        </pc:cxnChg>
      </pc:sldChg>
      <pc:sldChg chg="addSp delSp modSp mod">
        <pc:chgData name="Flavia Di Scala" userId="0773c571-832d-4f8b-949b-997e4cbc0223" providerId="ADAL" clId="{A25C2EBC-7309-41E1-BE60-6068599FA0BA}" dt="2022-05-30T16:16:47.840" v="2769" actId="1076"/>
        <pc:sldMkLst>
          <pc:docMk/>
          <pc:sldMk cId="383153523" sldId="355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383153523" sldId="355"/>
            <ac:spMk id="4" creationId="{17E8C625-BE8D-4E28-B8D3-635F30246E05}"/>
          </ac:spMkLst>
        </pc:spChg>
        <pc:spChg chg="mod">
          <ac:chgData name="Flavia Di Scala" userId="0773c571-832d-4f8b-949b-997e4cbc0223" providerId="ADAL" clId="{A25C2EBC-7309-41E1-BE60-6068599FA0BA}" dt="2022-05-30T14:04:11.309" v="975" actId="20577"/>
          <ac:spMkLst>
            <pc:docMk/>
            <pc:sldMk cId="383153523" sldId="355"/>
            <ac:spMk id="7" creationId="{B0FF12DF-56C3-4289-AA48-71CE3CF77AD5}"/>
          </ac:spMkLst>
        </pc:spChg>
        <pc:spChg chg="add mod">
          <ac:chgData name="Flavia Di Scala" userId="0773c571-832d-4f8b-949b-997e4cbc0223" providerId="ADAL" clId="{A25C2EBC-7309-41E1-BE60-6068599FA0BA}" dt="2022-05-30T16:16:47.840" v="2769" actId="1076"/>
          <ac:spMkLst>
            <pc:docMk/>
            <pc:sldMk cId="383153523" sldId="355"/>
            <ac:spMk id="8" creationId="{D3FFC770-0750-9834-0BC1-6DAAFBEBB611}"/>
          </ac:spMkLst>
        </pc:spChg>
        <pc:spChg chg="mod">
          <ac:chgData name="Flavia Di Scala" userId="0773c571-832d-4f8b-949b-997e4cbc0223" providerId="ADAL" clId="{A25C2EBC-7309-41E1-BE60-6068599FA0BA}" dt="2022-05-30T14:18:18.211" v="1238" actId="1076"/>
          <ac:spMkLst>
            <pc:docMk/>
            <pc:sldMk cId="383153523" sldId="355"/>
            <ac:spMk id="25" creationId="{F8B8BCA8-A93B-4367-B8C2-85C3C30880A4}"/>
          </ac:spMkLst>
        </pc:spChg>
        <pc:spChg chg="mod">
          <ac:chgData name="Flavia Di Scala" userId="0773c571-832d-4f8b-949b-997e4cbc0223" providerId="ADAL" clId="{A25C2EBC-7309-41E1-BE60-6068599FA0BA}" dt="2022-05-30T14:04:55.304" v="979" actId="14100"/>
          <ac:spMkLst>
            <pc:docMk/>
            <pc:sldMk cId="383153523" sldId="355"/>
            <ac:spMk id="26" creationId="{6796871E-EF25-4782-8A8C-6D04FAB820AD}"/>
          </ac:spMkLst>
        </pc:spChg>
        <pc:spChg chg="mod">
          <ac:chgData name="Flavia Di Scala" userId="0773c571-832d-4f8b-949b-997e4cbc0223" providerId="ADAL" clId="{A25C2EBC-7309-41E1-BE60-6068599FA0BA}" dt="2022-05-30T14:10:02.074" v="1101" actId="14100"/>
          <ac:spMkLst>
            <pc:docMk/>
            <pc:sldMk cId="383153523" sldId="355"/>
            <ac:spMk id="30" creationId="{70C561C9-DFAE-43ED-B22D-42D3C2B64FF1}"/>
          </ac:spMkLst>
        </pc:spChg>
        <pc:spChg chg="mod">
          <ac:chgData name="Flavia Di Scala" userId="0773c571-832d-4f8b-949b-997e4cbc0223" providerId="ADAL" clId="{A25C2EBC-7309-41E1-BE60-6068599FA0BA}" dt="2022-05-30T14:08:58.910" v="1099" actId="20577"/>
          <ac:spMkLst>
            <pc:docMk/>
            <pc:sldMk cId="383153523" sldId="355"/>
            <ac:spMk id="31" creationId="{9EA237C9-88E8-4830-94EA-57F1E76F65A0}"/>
          </ac:spMkLst>
        </pc:spChg>
        <pc:grpChg chg="del">
          <ac:chgData name="Flavia Di Scala" userId="0773c571-832d-4f8b-949b-997e4cbc0223" providerId="ADAL" clId="{A25C2EBC-7309-41E1-BE60-6068599FA0BA}" dt="2022-05-30T14:04:50.954" v="978" actId="478"/>
          <ac:grpSpMkLst>
            <pc:docMk/>
            <pc:sldMk cId="383153523" sldId="355"/>
            <ac:grpSpMk id="2" creationId="{69FC6ECA-98DB-4C4C-A696-228E414AA6D0}"/>
          </ac:grpSpMkLst>
        </pc:grpChg>
        <pc:grpChg chg="del">
          <ac:chgData name="Flavia Di Scala" userId="0773c571-832d-4f8b-949b-997e4cbc0223" providerId="ADAL" clId="{A25C2EBC-7309-41E1-BE60-6068599FA0BA}" dt="2022-05-30T14:04:44.586" v="976" actId="478"/>
          <ac:grpSpMkLst>
            <pc:docMk/>
            <pc:sldMk cId="383153523" sldId="355"/>
            <ac:grpSpMk id="3" creationId="{2454970D-3775-4E99-993A-36EB41237923}"/>
          </ac:grpSpMkLst>
        </pc:grpChg>
        <pc:picChg chg="add mod">
          <ac:chgData name="Flavia Di Scala" userId="0773c571-832d-4f8b-949b-997e4cbc0223" providerId="ADAL" clId="{A25C2EBC-7309-41E1-BE60-6068599FA0BA}" dt="2022-05-30T14:17:23.245" v="1231" actId="1076"/>
          <ac:picMkLst>
            <pc:docMk/>
            <pc:sldMk cId="383153523" sldId="355"/>
            <ac:picMk id="6" creationId="{530AFDE4-1941-8078-BA8C-C0FE8F404A24}"/>
          </ac:picMkLst>
        </pc:picChg>
        <pc:picChg chg="del">
          <ac:chgData name="Flavia Di Scala" userId="0773c571-832d-4f8b-949b-997e4cbc0223" providerId="ADAL" clId="{A25C2EBC-7309-41E1-BE60-6068599FA0BA}" dt="2022-05-30T14:04:46.975" v="977" actId="478"/>
          <ac:picMkLst>
            <pc:docMk/>
            <pc:sldMk cId="383153523" sldId="355"/>
            <ac:picMk id="19" creationId="{0E9AF110-0F34-427C-9796-68E11F0836BC}"/>
          </ac:picMkLst>
        </pc:picChg>
        <pc:picChg chg="add mod">
          <ac:chgData name="Flavia Di Scala" userId="0773c571-832d-4f8b-949b-997e4cbc0223" providerId="ADAL" clId="{A25C2EBC-7309-41E1-BE60-6068599FA0BA}" dt="2022-05-30T14:17:32.961" v="1234" actId="1076"/>
          <ac:picMkLst>
            <pc:docMk/>
            <pc:sldMk cId="383153523" sldId="355"/>
            <ac:picMk id="1026" creationId="{E6BC4EED-DB83-F028-A561-F01AAA4244F7}"/>
          </ac:picMkLst>
        </pc:picChg>
        <pc:picChg chg="add mod">
          <ac:chgData name="Flavia Di Scala" userId="0773c571-832d-4f8b-949b-997e4cbc0223" providerId="ADAL" clId="{A25C2EBC-7309-41E1-BE60-6068599FA0BA}" dt="2022-05-30T14:17:23.245" v="1231" actId="1076"/>
          <ac:picMkLst>
            <pc:docMk/>
            <pc:sldMk cId="383153523" sldId="355"/>
            <ac:picMk id="1028" creationId="{A76F068C-BB1B-6A03-14BE-42F3813CB193}"/>
          </ac:picMkLst>
        </pc:picChg>
      </pc:sldChg>
      <pc:sldChg chg="modSp del">
        <pc:chgData name="Flavia Di Scala" userId="0773c571-832d-4f8b-949b-997e4cbc0223" providerId="ADAL" clId="{A25C2EBC-7309-41E1-BE60-6068599FA0BA}" dt="2022-05-30T16:04:02.243" v="2426" actId="47"/>
        <pc:sldMkLst>
          <pc:docMk/>
          <pc:sldMk cId="1228651198" sldId="360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1228651198" sldId="360"/>
            <ac:spMk id="4" creationId="{F7685533-CDB0-48E4-A95A-CDCFF4DEB322}"/>
          </ac:spMkLst>
        </pc:spChg>
      </pc:sldChg>
      <pc:sldChg chg="addSp delSp modSp mod modAnim modShow">
        <pc:chgData name="Flavia Di Scala" userId="0773c571-832d-4f8b-949b-997e4cbc0223" providerId="ADAL" clId="{A25C2EBC-7309-41E1-BE60-6068599FA0BA}" dt="2022-05-31T08:12:25.213" v="2796" actId="729"/>
        <pc:sldMkLst>
          <pc:docMk/>
          <pc:sldMk cId="3246307505" sldId="361"/>
        </pc:sldMkLst>
        <pc:spChg chg="del">
          <ac:chgData name="Flavia Di Scala" userId="0773c571-832d-4f8b-949b-997e4cbc0223" providerId="ADAL" clId="{A25C2EBC-7309-41E1-BE60-6068599FA0BA}" dt="2022-05-30T14:50:34.899" v="1679" actId="478"/>
          <ac:spMkLst>
            <pc:docMk/>
            <pc:sldMk cId="3246307505" sldId="361"/>
            <ac:spMk id="2" creationId="{684100F7-5244-4144-A738-4810696F114D}"/>
          </ac:spMkLst>
        </pc:spChg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3246307505" sldId="361"/>
            <ac:spMk id="4" creationId="{FEE205F4-36D0-4A36-8490-B9713F8060FB}"/>
          </ac:spMkLst>
        </pc:spChg>
        <pc:spChg chg="mod">
          <ac:chgData name="Flavia Di Scala" userId="0773c571-832d-4f8b-949b-997e4cbc0223" providerId="ADAL" clId="{A25C2EBC-7309-41E1-BE60-6068599FA0BA}" dt="2022-05-30T14:48:27.784" v="1676" actId="20577"/>
          <ac:spMkLst>
            <pc:docMk/>
            <pc:sldMk cId="3246307505" sldId="361"/>
            <ac:spMk id="5" creationId="{E7CCD023-C222-47E6-A557-FB00F1538717}"/>
          </ac:spMkLst>
        </pc:spChg>
        <pc:spChg chg="add mod">
          <ac:chgData name="Flavia Di Scala" userId="0773c571-832d-4f8b-949b-997e4cbc0223" providerId="ADAL" clId="{A25C2EBC-7309-41E1-BE60-6068599FA0BA}" dt="2022-05-30T15:56:39.845" v="2234" actId="1076"/>
          <ac:spMkLst>
            <pc:docMk/>
            <pc:sldMk cId="3246307505" sldId="361"/>
            <ac:spMk id="6" creationId="{26A60C56-D69C-B591-FBB0-AE37C99B22CD}"/>
          </ac:spMkLst>
        </pc:spChg>
        <pc:spChg chg="del">
          <ac:chgData name="Flavia Di Scala" userId="0773c571-832d-4f8b-949b-997e4cbc0223" providerId="ADAL" clId="{A25C2EBC-7309-41E1-BE60-6068599FA0BA}" dt="2022-05-30T14:50:25.317" v="1677" actId="478"/>
          <ac:spMkLst>
            <pc:docMk/>
            <pc:sldMk cId="3246307505" sldId="361"/>
            <ac:spMk id="8" creationId="{D620739D-B40C-4FF5-A707-C870197E84C0}"/>
          </ac:spMkLst>
        </pc:spChg>
        <pc:spChg chg="add mod">
          <ac:chgData name="Flavia Di Scala" userId="0773c571-832d-4f8b-949b-997e4cbc0223" providerId="ADAL" clId="{A25C2EBC-7309-41E1-BE60-6068599FA0BA}" dt="2022-05-30T15:44:24.294" v="1959" actId="164"/>
          <ac:spMkLst>
            <pc:docMk/>
            <pc:sldMk cId="3246307505" sldId="361"/>
            <ac:spMk id="11" creationId="{8D10D2FE-CF31-F983-3226-4569A0D8B0E4}"/>
          </ac:spMkLst>
        </pc:spChg>
        <pc:spChg chg="add del mod">
          <ac:chgData name="Flavia Di Scala" userId="0773c571-832d-4f8b-949b-997e4cbc0223" providerId="ADAL" clId="{A25C2EBC-7309-41E1-BE60-6068599FA0BA}" dt="2022-05-30T15:31:52.868" v="1745"/>
          <ac:spMkLst>
            <pc:docMk/>
            <pc:sldMk cId="3246307505" sldId="361"/>
            <ac:spMk id="18" creationId="{3FADE307-51B9-E6F8-8551-1D8730086072}"/>
          </ac:spMkLst>
        </pc:spChg>
        <pc:spChg chg="mod">
          <ac:chgData name="Flavia Di Scala" userId="0773c571-832d-4f8b-949b-997e4cbc0223" providerId="ADAL" clId="{A25C2EBC-7309-41E1-BE60-6068599FA0BA}" dt="2022-05-30T16:00:53.245" v="2348" actId="1076"/>
          <ac:spMkLst>
            <pc:docMk/>
            <pc:sldMk cId="3246307505" sldId="361"/>
            <ac:spMk id="19" creationId="{3E97083E-8FEE-4FF8-90EF-CF697F2A1D36}"/>
          </ac:spMkLst>
        </pc:spChg>
        <pc:spChg chg="del">
          <ac:chgData name="Flavia Di Scala" userId="0773c571-832d-4f8b-949b-997e4cbc0223" providerId="ADAL" clId="{A25C2EBC-7309-41E1-BE60-6068599FA0BA}" dt="2022-05-30T14:50:38.426" v="1680" actId="478"/>
          <ac:spMkLst>
            <pc:docMk/>
            <pc:sldMk cId="3246307505" sldId="361"/>
            <ac:spMk id="20" creationId="{364A988C-BBF0-4ED5-88FF-39224CD1E6EF}"/>
          </ac:spMkLst>
        </pc:spChg>
        <pc:spChg chg="add del mod">
          <ac:chgData name="Flavia Di Scala" userId="0773c571-832d-4f8b-949b-997e4cbc0223" providerId="ADAL" clId="{A25C2EBC-7309-41E1-BE60-6068599FA0BA}" dt="2022-05-30T16:00:17.422" v="2340" actId="478"/>
          <ac:spMkLst>
            <pc:docMk/>
            <pc:sldMk cId="3246307505" sldId="361"/>
            <ac:spMk id="21" creationId="{5B73C12D-343D-D0F4-4E25-0458288FA922}"/>
          </ac:spMkLst>
        </pc:spChg>
        <pc:spChg chg="add mod">
          <ac:chgData name="Flavia Di Scala" userId="0773c571-832d-4f8b-949b-997e4cbc0223" providerId="ADAL" clId="{A25C2EBC-7309-41E1-BE60-6068599FA0BA}" dt="2022-05-30T15:55:54.602" v="2225" actId="1076"/>
          <ac:spMkLst>
            <pc:docMk/>
            <pc:sldMk cId="3246307505" sldId="361"/>
            <ac:spMk id="23" creationId="{780A14F3-5D80-B493-FBB1-7047333D715C}"/>
          </ac:spMkLst>
        </pc:spChg>
        <pc:spChg chg="add mod">
          <ac:chgData name="Flavia Di Scala" userId="0773c571-832d-4f8b-949b-997e4cbc0223" providerId="ADAL" clId="{A25C2EBC-7309-41E1-BE60-6068599FA0BA}" dt="2022-05-30T15:44:24.294" v="1959" actId="164"/>
          <ac:spMkLst>
            <pc:docMk/>
            <pc:sldMk cId="3246307505" sldId="361"/>
            <ac:spMk id="24" creationId="{9E082AF9-31F7-4F03-CFB9-BDC9C7D26ED2}"/>
          </ac:spMkLst>
        </pc:spChg>
        <pc:spChg chg="add mod">
          <ac:chgData name="Flavia Di Scala" userId="0773c571-832d-4f8b-949b-997e4cbc0223" providerId="ADAL" clId="{A25C2EBC-7309-41E1-BE60-6068599FA0BA}" dt="2022-05-30T16:01:08.023" v="2352" actId="14100"/>
          <ac:spMkLst>
            <pc:docMk/>
            <pc:sldMk cId="3246307505" sldId="361"/>
            <ac:spMk id="25" creationId="{D51A46C1-ED84-A28F-1794-5C126F24B504}"/>
          </ac:spMkLst>
        </pc:spChg>
        <pc:spChg chg="add mod">
          <ac:chgData name="Flavia Di Scala" userId="0773c571-832d-4f8b-949b-997e4cbc0223" providerId="ADAL" clId="{A25C2EBC-7309-41E1-BE60-6068599FA0BA}" dt="2022-05-30T16:02:23.416" v="2407" actId="1076"/>
          <ac:spMkLst>
            <pc:docMk/>
            <pc:sldMk cId="3246307505" sldId="361"/>
            <ac:spMk id="26" creationId="{9F616E0F-CDF3-7F3F-39B1-B8E69D60F7C6}"/>
          </ac:spMkLst>
        </pc:spChg>
        <pc:spChg chg="add mod">
          <ac:chgData name="Flavia Di Scala" userId="0773c571-832d-4f8b-949b-997e4cbc0223" providerId="ADAL" clId="{A25C2EBC-7309-41E1-BE60-6068599FA0BA}" dt="2022-05-30T16:00:34.557" v="2345" actId="1076"/>
          <ac:spMkLst>
            <pc:docMk/>
            <pc:sldMk cId="3246307505" sldId="361"/>
            <ac:spMk id="30" creationId="{0E7363AF-196E-5400-822E-A5BE4EFBCBF0}"/>
          </ac:spMkLst>
        </pc:spChg>
        <pc:spChg chg="add mod">
          <ac:chgData name="Flavia Di Scala" userId="0773c571-832d-4f8b-949b-997e4cbc0223" providerId="ADAL" clId="{A25C2EBC-7309-41E1-BE60-6068599FA0BA}" dt="2022-05-30T16:01:54.875" v="2403" actId="1076"/>
          <ac:spMkLst>
            <pc:docMk/>
            <pc:sldMk cId="3246307505" sldId="361"/>
            <ac:spMk id="34" creationId="{FA08C2A0-E719-9F54-3B7E-B37C3D09DA03}"/>
          </ac:spMkLst>
        </pc:spChg>
        <pc:spChg chg="add mod">
          <ac:chgData name="Flavia Di Scala" userId="0773c571-832d-4f8b-949b-997e4cbc0223" providerId="ADAL" clId="{A25C2EBC-7309-41E1-BE60-6068599FA0BA}" dt="2022-05-30T16:02:05.919" v="2405" actId="14100"/>
          <ac:spMkLst>
            <pc:docMk/>
            <pc:sldMk cId="3246307505" sldId="361"/>
            <ac:spMk id="35" creationId="{828F7430-EB68-B5CE-CB3E-DCB4518B43D4}"/>
          </ac:spMkLst>
        </pc:spChg>
        <pc:grpChg chg="del">
          <ac:chgData name="Flavia Di Scala" userId="0773c571-832d-4f8b-949b-997e4cbc0223" providerId="ADAL" clId="{A25C2EBC-7309-41E1-BE60-6068599FA0BA}" dt="2022-05-30T14:50:34.899" v="1679" actId="478"/>
          <ac:grpSpMkLst>
            <pc:docMk/>
            <pc:sldMk cId="3246307505" sldId="361"/>
            <ac:grpSpMk id="3" creationId="{3A916B63-EABA-4804-943C-55950370CFBD}"/>
          </ac:grpSpMkLst>
        </pc:grpChg>
        <pc:grpChg chg="add mod">
          <ac:chgData name="Flavia Di Scala" userId="0773c571-832d-4f8b-949b-997e4cbc0223" providerId="ADAL" clId="{A25C2EBC-7309-41E1-BE60-6068599FA0BA}" dt="2022-05-30T16:02:13.968" v="2406" actId="1076"/>
          <ac:grpSpMkLst>
            <pc:docMk/>
            <pc:sldMk cId="3246307505" sldId="361"/>
            <ac:grpSpMk id="14" creationId="{3A54B1C1-7D02-BC4B-C82B-D010505D4C65}"/>
          </ac:grpSpMkLst>
        </pc:grpChg>
        <pc:graphicFrameChg chg="del">
          <ac:chgData name="Flavia Di Scala" userId="0773c571-832d-4f8b-949b-997e4cbc0223" providerId="ADAL" clId="{A25C2EBC-7309-41E1-BE60-6068599FA0BA}" dt="2022-05-30T14:50:29.914" v="1678" actId="478"/>
          <ac:graphicFrameMkLst>
            <pc:docMk/>
            <pc:sldMk cId="3246307505" sldId="361"/>
            <ac:graphicFrameMk id="15" creationId="{DA6935C9-6114-4043-8E57-70F96A69B956}"/>
          </ac:graphicFrameMkLst>
        </pc:graphicFrameChg>
        <pc:graphicFrameChg chg="add del mod">
          <ac:chgData name="Flavia Di Scala" userId="0773c571-832d-4f8b-949b-997e4cbc0223" providerId="ADAL" clId="{A25C2EBC-7309-41E1-BE60-6068599FA0BA}" dt="2022-05-30T15:49:59.201" v="2168" actId="478"/>
          <ac:graphicFrameMkLst>
            <pc:docMk/>
            <pc:sldMk cId="3246307505" sldId="361"/>
            <ac:graphicFrameMk id="29" creationId="{4FFF9759-BF19-6446-A2E9-D2A3D6E8DFEA}"/>
          </ac:graphicFrameMkLst>
        </pc:graphicFrameChg>
        <pc:picChg chg="add mod">
          <ac:chgData name="Flavia Di Scala" userId="0773c571-832d-4f8b-949b-997e4cbc0223" providerId="ADAL" clId="{A25C2EBC-7309-41E1-BE60-6068599FA0BA}" dt="2022-05-30T15:44:24.294" v="1959" actId="164"/>
          <ac:picMkLst>
            <pc:docMk/>
            <pc:sldMk cId="3246307505" sldId="361"/>
            <ac:picMk id="10" creationId="{F80294F2-0D15-ACA4-4665-7E70A951FDDB}"/>
          </ac:picMkLst>
        </pc:picChg>
        <pc:picChg chg="del">
          <ac:chgData name="Flavia Di Scala" userId="0773c571-832d-4f8b-949b-997e4cbc0223" providerId="ADAL" clId="{A25C2EBC-7309-41E1-BE60-6068599FA0BA}" dt="2022-05-30T14:50:34.899" v="1679" actId="478"/>
          <ac:picMkLst>
            <pc:docMk/>
            <pc:sldMk cId="3246307505" sldId="361"/>
            <ac:picMk id="22" creationId="{8B7B03D8-2FA3-420D-AB84-02E6FE67F7FC}"/>
          </ac:picMkLst>
        </pc:picChg>
        <pc:picChg chg="add mod">
          <ac:chgData name="Flavia Di Scala" userId="0773c571-832d-4f8b-949b-997e4cbc0223" providerId="ADAL" clId="{A25C2EBC-7309-41E1-BE60-6068599FA0BA}" dt="2022-05-30T16:02:26.502" v="2408" actId="14100"/>
          <ac:picMkLst>
            <pc:docMk/>
            <pc:sldMk cId="3246307505" sldId="361"/>
            <ac:picMk id="3074" creationId="{CD63A3AC-A8DA-3FA6-C5CC-B845A09BBDC5}"/>
          </ac:picMkLst>
        </pc:picChg>
        <pc:cxnChg chg="del">
          <ac:chgData name="Flavia Di Scala" userId="0773c571-832d-4f8b-949b-997e4cbc0223" providerId="ADAL" clId="{A25C2EBC-7309-41E1-BE60-6068599FA0BA}" dt="2022-05-30T14:50:38.426" v="1680" actId="478"/>
          <ac:cxnSpMkLst>
            <pc:docMk/>
            <pc:sldMk cId="3246307505" sldId="361"/>
            <ac:cxnSpMk id="16" creationId="{7EF99183-707C-4848-A41B-3CEA47D53A3E}"/>
          </ac:cxnSpMkLst>
        </pc:cxnChg>
        <pc:cxnChg chg="del">
          <ac:chgData name="Flavia Di Scala" userId="0773c571-832d-4f8b-949b-997e4cbc0223" providerId="ADAL" clId="{A25C2EBC-7309-41E1-BE60-6068599FA0BA}" dt="2022-05-30T14:50:38.426" v="1680" actId="478"/>
          <ac:cxnSpMkLst>
            <pc:docMk/>
            <pc:sldMk cId="3246307505" sldId="361"/>
            <ac:cxnSpMk id="17" creationId="{128EA929-30F6-485A-B665-91586850D157}"/>
          </ac:cxnSpMkLst>
        </pc:cxnChg>
        <pc:cxnChg chg="add mod ord">
          <ac:chgData name="Flavia Di Scala" userId="0773c571-832d-4f8b-949b-997e4cbc0223" providerId="ADAL" clId="{A25C2EBC-7309-41E1-BE60-6068599FA0BA}" dt="2022-05-30T16:01:33.469" v="2402" actId="1038"/>
          <ac:cxnSpMkLst>
            <pc:docMk/>
            <pc:sldMk cId="3246307505" sldId="361"/>
            <ac:cxnSpMk id="32" creationId="{852BEE6D-F168-AEF9-2088-EB4A3619E35C}"/>
          </ac:cxnSpMkLst>
        </pc:cxnChg>
      </pc:sldChg>
      <pc:sldChg chg="addSp delSp modSp mod">
        <pc:chgData name="Flavia Di Scala" userId="0773c571-832d-4f8b-949b-997e4cbc0223" providerId="ADAL" clId="{A25C2EBC-7309-41E1-BE60-6068599FA0BA}" dt="2022-05-30T16:17:19.942" v="2777" actId="20577"/>
        <pc:sldMkLst>
          <pc:docMk/>
          <pc:sldMk cId="2220525271" sldId="363"/>
        </pc:sldMkLst>
        <pc:spChg chg="mod">
          <ac:chgData name="Flavia Di Scala" userId="0773c571-832d-4f8b-949b-997e4cbc0223" providerId="ADAL" clId="{A25C2EBC-7309-41E1-BE60-6068599FA0BA}" dt="2022-05-30T14:41:00.976" v="1541" actId="1076"/>
          <ac:spMkLst>
            <pc:docMk/>
            <pc:sldMk cId="2220525271" sldId="363"/>
            <ac:spMk id="2" creationId="{42F1C891-430A-438A-98CC-BC561ABAC710}"/>
          </ac:spMkLst>
        </pc:spChg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2220525271" sldId="363"/>
            <ac:spMk id="4" creationId="{BB1FE667-931C-4B62-962D-8224AB2742AA}"/>
          </ac:spMkLst>
        </pc:spChg>
        <pc:spChg chg="mod">
          <ac:chgData name="Flavia Di Scala" userId="0773c571-832d-4f8b-949b-997e4cbc0223" providerId="ADAL" clId="{A25C2EBC-7309-41E1-BE60-6068599FA0BA}" dt="2022-05-30T14:21:42.898" v="1278" actId="5793"/>
          <ac:spMkLst>
            <pc:docMk/>
            <pc:sldMk cId="2220525271" sldId="363"/>
            <ac:spMk id="5" creationId="{A801842F-3FA0-4A3B-A35A-2FC7A8BCBCFE}"/>
          </ac:spMkLst>
        </pc:spChg>
        <pc:spChg chg="del mod">
          <ac:chgData name="Flavia Di Scala" userId="0773c571-832d-4f8b-949b-997e4cbc0223" providerId="ADAL" clId="{A25C2EBC-7309-41E1-BE60-6068599FA0BA}" dt="2022-05-30T14:19:05.786" v="1259" actId="478"/>
          <ac:spMkLst>
            <pc:docMk/>
            <pc:sldMk cId="2220525271" sldId="363"/>
            <ac:spMk id="9" creationId="{9789112D-6ED9-4D1A-984D-163BDDAF3D98}"/>
          </ac:spMkLst>
        </pc:spChg>
        <pc:spChg chg="mod">
          <ac:chgData name="Flavia Di Scala" userId="0773c571-832d-4f8b-949b-997e4cbc0223" providerId="ADAL" clId="{A25C2EBC-7309-41E1-BE60-6068599FA0BA}" dt="2022-05-30T16:17:19.942" v="2777" actId="20577"/>
          <ac:spMkLst>
            <pc:docMk/>
            <pc:sldMk cId="2220525271" sldId="363"/>
            <ac:spMk id="11" creationId="{37526CBE-1BEF-4567-B8E7-67ACAE22832E}"/>
          </ac:spMkLst>
        </pc:spChg>
        <pc:spChg chg="add del mod">
          <ac:chgData name="Flavia Di Scala" userId="0773c571-832d-4f8b-949b-997e4cbc0223" providerId="ADAL" clId="{A25C2EBC-7309-41E1-BE60-6068599FA0BA}" dt="2022-05-30T14:40:08.324" v="1529" actId="478"/>
          <ac:spMkLst>
            <pc:docMk/>
            <pc:sldMk cId="2220525271" sldId="363"/>
            <ac:spMk id="12" creationId="{51AA8759-2E6E-BC9E-C9D9-21F559F63560}"/>
          </ac:spMkLst>
        </pc:spChg>
        <pc:spChg chg="add del mod">
          <ac:chgData name="Flavia Di Scala" userId="0773c571-832d-4f8b-949b-997e4cbc0223" providerId="ADAL" clId="{A25C2EBC-7309-41E1-BE60-6068599FA0BA}" dt="2022-05-30T14:40:04.992" v="1528" actId="478"/>
          <ac:spMkLst>
            <pc:docMk/>
            <pc:sldMk cId="2220525271" sldId="363"/>
            <ac:spMk id="14" creationId="{4856D162-A8C0-E456-C36A-8B50E2DC207F}"/>
          </ac:spMkLst>
        </pc:spChg>
        <pc:spChg chg="add del mod">
          <ac:chgData name="Flavia Di Scala" userId="0773c571-832d-4f8b-949b-997e4cbc0223" providerId="ADAL" clId="{A25C2EBC-7309-41E1-BE60-6068599FA0BA}" dt="2022-05-30T14:47:07.607" v="1668" actId="478"/>
          <ac:spMkLst>
            <pc:docMk/>
            <pc:sldMk cId="2220525271" sldId="363"/>
            <ac:spMk id="18" creationId="{A909919E-C7A6-1DCC-2B06-7078C5EBF508}"/>
          </ac:spMkLst>
        </pc:spChg>
        <pc:spChg chg="add del mod">
          <ac:chgData name="Flavia Di Scala" userId="0773c571-832d-4f8b-949b-997e4cbc0223" providerId="ADAL" clId="{A25C2EBC-7309-41E1-BE60-6068599FA0BA}" dt="2022-05-30T14:46:53.257" v="1666" actId="478"/>
          <ac:spMkLst>
            <pc:docMk/>
            <pc:sldMk cId="2220525271" sldId="363"/>
            <ac:spMk id="21" creationId="{561AD48A-A995-D231-3F4A-DF3C88208C80}"/>
          </ac:spMkLst>
        </pc:spChg>
        <pc:spChg chg="add del mod">
          <ac:chgData name="Flavia Di Scala" userId="0773c571-832d-4f8b-949b-997e4cbc0223" providerId="ADAL" clId="{A25C2EBC-7309-41E1-BE60-6068599FA0BA}" dt="2022-05-30T14:46:50.826" v="1665" actId="478"/>
          <ac:spMkLst>
            <pc:docMk/>
            <pc:sldMk cId="2220525271" sldId="363"/>
            <ac:spMk id="22" creationId="{72F7533C-76DC-BC7A-497B-265FA0EAF045}"/>
          </ac:spMkLst>
        </pc:spChg>
        <pc:spChg chg="add mod">
          <ac:chgData name="Flavia Di Scala" userId="0773c571-832d-4f8b-949b-997e4cbc0223" providerId="ADAL" clId="{A25C2EBC-7309-41E1-BE60-6068599FA0BA}" dt="2022-05-30T14:46:04.292" v="1643" actId="1036"/>
          <ac:spMkLst>
            <pc:docMk/>
            <pc:sldMk cId="2220525271" sldId="363"/>
            <ac:spMk id="23" creationId="{3F01B423-116D-1607-BC9A-D7F080E18C62}"/>
          </ac:spMkLst>
        </pc:spChg>
        <pc:picChg chg="del">
          <ac:chgData name="Flavia Di Scala" userId="0773c571-832d-4f8b-949b-997e4cbc0223" providerId="ADAL" clId="{A25C2EBC-7309-41E1-BE60-6068599FA0BA}" dt="2022-05-30T14:19:11.004" v="1261" actId="478"/>
          <ac:picMkLst>
            <pc:docMk/>
            <pc:sldMk cId="2220525271" sldId="363"/>
            <ac:picMk id="3" creationId="{527CE569-12DD-4E80-A6D8-B157EEFAE5BC}"/>
          </ac:picMkLst>
        </pc:picChg>
        <pc:picChg chg="add del mod">
          <ac:chgData name="Flavia Di Scala" userId="0773c571-832d-4f8b-949b-997e4cbc0223" providerId="ADAL" clId="{A25C2EBC-7309-41E1-BE60-6068599FA0BA}" dt="2022-05-30T14:20:09.698" v="1268" actId="478"/>
          <ac:picMkLst>
            <pc:docMk/>
            <pc:sldMk cId="2220525271" sldId="363"/>
            <ac:picMk id="7" creationId="{3E2305AF-CDCC-E207-8CB9-2404C9236675}"/>
          </ac:picMkLst>
        </pc:picChg>
        <pc:picChg chg="del">
          <ac:chgData name="Flavia Di Scala" userId="0773c571-832d-4f8b-949b-997e4cbc0223" providerId="ADAL" clId="{A25C2EBC-7309-41E1-BE60-6068599FA0BA}" dt="2022-05-30T14:19:13.330" v="1262" actId="478"/>
          <ac:picMkLst>
            <pc:docMk/>
            <pc:sldMk cId="2220525271" sldId="363"/>
            <ac:picMk id="10" creationId="{32E4CE80-1841-4448-AA58-D024319B2275}"/>
          </ac:picMkLst>
        </pc:picChg>
        <pc:picChg chg="del">
          <ac:chgData name="Flavia Di Scala" userId="0773c571-832d-4f8b-949b-997e4cbc0223" providerId="ADAL" clId="{A25C2EBC-7309-41E1-BE60-6068599FA0BA}" dt="2022-05-30T14:19:07.746" v="1260" actId="478"/>
          <ac:picMkLst>
            <pc:docMk/>
            <pc:sldMk cId="2220525271" sldId="363"/>
            <ac:picMk id="13" creationId="{4975DEC5-8F93-40E2-9879-D09C519387B6}"/>
          </ac:picMkLst>
        </pc:picChg>
        <pc:picChg chg="add mod">
          <ac:chgData name="Flavia Di Scala" userId="0773c571-832d-4f8b-949b-997e4cbc0223" providerId="ADAL" clId="{A25C2EBC-7309-41E1-BE60-6068599FA0BA}" dt="2022-05-30T14:40:50.115" v="1538" actId="1076"/>
          <ac:picMkLst>
            <pc:docMk/>
            <pc:sldMk cId="2220525271" sldId="363"/>
            <ac:picMk id="2050" creationId="{5019C960-827D-603A-5760-F4564554179B}"/>
          </ac:picMkLst>
        </pc:picChg>
        <pc:picChg chg="add mod">
          <ac:chgData name="Flavia Di Scala" userId="0773c571-832d-4f8b-949b-997e4cbc0223" providerId="ADAL" clId="{A25C2EBC-7309-41E1-BE60-6068599FA0BA}" dt="2022-05-30T14:45:11.533" v="1595" actId="1076"/>
          <ac:picMkLst>
            <pc:docMk/>
            <pc:sldMk cId="2220525271" sldId="363"/>
            <ac:picMk id="2052" creationId="{7C6D9914-3BF2-2CA8-89C7-247F2ADDF4F5}"/>
          </ac:picMkLst>
        </pc:picChg>
        <pc:cxnChg chg="add del mod">
          <ac:chgData name="Flavia Di Scala" userId="0773c571-832d-4f8b-949b-997e4cbc0223" providerId="ADAL" clId="{A25C2EBC-7309-41E1-BE60-6068599FA0BA}" dt="2022-05-30T14:40:00.635" v="1527" actId="478"/>
          <ac:cxnSpMkLst>
            <pc:docMk/>
            <pc:sldMk cId="2220525271" sldId="363"/>
            <ac:cxnSpMk id="15" creationId="{85087A30-F280-B9F0-0209-6E2DDFE57DB8}"/>
          </ac:cxnSpMkLst>
        </pc:cxnChg>
        <pc:cxnChg chg="add mod">
          <ac:chgData name="Flavia Di Scala" userId="0773c571-832d-4f8b-949b-997e4cbc0223" providerId="ADAL" clId="{A25C2EBC-7309-41E1-BE60-6068599FA0BA}" dt="2022-05-30T14:41:18.700" v="1543" actId="208"/>
          <ac:cxnSpMkLst>
            <pc:docMk/>
            <pc:sldMk cId="2220525271" sldId="363"/>
            <ac:cxnSpMk id="17" creationId="{0013336F-6404-A8AE-3BEF-F8F660E8C471}"/>
          </ac:cxnSpMkLst>
        </pc:cxnChg>
        <pc:cxnChg chg="add del mod">
          <ac:chgData name="Flavia Di Scala" userId="0773c571-832d-4f8b-949b-997e4cbc0223" providerId="ADAL" clId="{A25C2EBC-7309-41E1-BE60-6068599FA0BA}" dt="2022-05-30T14:47:01.687" v="1667" actId="478"/>
          <ac:cxnSpMkLst>
            <pc:docMk/>
            <pc:sldMk cId="2220525271" sldId="363"/>
            <ac:cxnSpMk id="20" creationId="{0B3B36C0-C3D3-5E2B-C572-AC1B1799AA0F}"/>
          </ac:cxnSpMkLst>
        </pc:cxnChg>
      </pc:sldChg>
      <pc:sldChg chg="del">
        <pc:chgData name="Flavia Di Scala" userId="0773c571-832d-4f8b-949b-997e4cbc0223" providerId="ADAL" clId="{A25C2EBC-7309-41E1-BE60-6068599FA0BA}" dt="2022-05-30T16:03:19.292" v="2410" actId="47"/>
        <pc:sldMkLst>
          <pc:docMk/>
          <pc:sldMk cId="716395557" sldId="371"/>
        </pc:sldMkLst>
      </pc:sldChg>
      <pc:sldChg chg="modSp del">
        <pc:chgData name="Flavia Di Scala" userId="0773c571-832d-4f8b-949b-997e4cbc0223" providerId="ADAL" clId="{A25C2EBC-7309-41E1-BE60-6068599FA0BA}" dt="2022-05-30T16:03:17.952" v="2409" actId="47"/>
        <pc:sldMkLst>
          <pc:docMk/>
          <pc:sldMk cId="2250357278" sldId="373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2250357278" sldId="373"/>
            <ac:spMk id="4" creationId="{A19E29A9-86DB-40BE-87D3-A426512AA545}"/>
          </ac:spMkLst>
        </pc:spChg>
      </pc:sldChg>
      <pc:sldChg chg="modSp del">
        <pc:chgData name="Flavia Di Scala" userId="0773c571-832d-4f8b-949b-997e4cbc0223" providerId="ADAL" clId="{A25C2EBC-7309-41E1-BE60-6068599FA0BA}" dt="2022-05-30T16:03:25.856" v="2417" actId="47"/>
        <pc:sldMkLst>
          <pc:docMk/>
          <pc:sldMk cId="2815778310" sldId="374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2815778310" sldId="374"/>
            <ac:spMk id="4" creationId="{200E7F4C-AA93-411F-833B-DB2E9A7CB430}"/>
          </ac:spMkLst>
        </pc:spChg>
      </pc:sldChg>
      <pc:sldChg chg="modSp del">
        <pc:chgData name="Flavia Di Scala" userId="0773c571-832d-4f8b-949b-997e4cbc0223" providerId="ADAL" clId="{A25C2EBC-7309-41E1-BE60-6068599FA0BA}" dt="2022-05-30T16:03:20.478" v="2411" actId="47"/>
        <pc:sldMkLst>
          <pc:docMk/>
          <pc:sldMk cId="1313594908" sldId="378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1313594908" sldId="378"/>
            <ac:spMk id="4" creationId="{78549A87-217C-4FC1-A900-09EE46FDBF72}"/>
          </ac:spMkLst>
        </pc:spChg>
      </pc:sldChg>
      <pc:sldChg chg="modSp del">
        <pc:chgData name="Flavia Di Scala" userId="0773c571-832d-4f8b-949b-997e4cbc0223" providerId="ADAL" clId="{A25C2EBC-7309-41E1-BE60-6068599FA0BA}" dt="2022-05-30T16:03:21.320" v="2412" actId="47"/>
        <pc:sldMkLst>
          <pc:docMk/>
          <pc:sldMk cId="1549956284" sldId="379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1549956284" sldId="379"/>
            <ac:spMk id="4" creationId="{78549A87-217C-4FC1-A900-09EE46FDBF72}"/>
          </ac:spMkLst>
        </pc:spChg>
      </pc:sldChg>
      <pc:sldChg chg="modSp del">
        <pc:chgData name="Flavia Di Scala" userId="0773c571-832d-4f8b-949b-997e4cbc0223" providerId="ADAL" clId="{A25C2EBC-7309-41E1-BE60-6068599FA0BA}" dt="2022-05-30T16:03:24.466" v="2416" actId="47"/>
        <pc:sldMkLst>
          <pc:docMk/>
          <pc:sldMk cId="3145540684" sldId="381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3145540684" sldId="381"/>
            <ac:spMk id="4" creationId="{E05E7DE7-65AC-464D-B4CD-F31C42A4710F}"/>
          </ac:spMkLst>
        </pc:spChg>
      </pc:sldChg>
      <pc:sldChg chg="addSp delSp modSp mod delAnim">
        <pc:chgData name="Flavia Di Scala" userId="0773c571-832d-4f8b-949b-997e4cbc0223" providerId="ADAL" clId="{A25C2EBC-7309-41E1-BE60-6068599FA0BA}" dt="2022-06-10T10:21:05.140" v="4013" actId="20577"/>
        <pc:sldMkLst>
          <pc:docMk/>
          <pc:sldMk cId="1025653799" sldId="383"/>
        </pc:sldMkLst>
        <pc:spChg chg="add mod">
          <ac:chgData name="Flavia Di Scala" userId="0773c571-832d-4f8b-949b-997e4cbc0223" providerId="ADAL" clId="{A25C2EBC-7309-41E1-BE60-6068599FA0BA}" dt="2022-05-30T14:02:10.783" v="954" actId="1076"/>
          <ac:spMkLst>
            <pc:docMk/>
            <pc:sldMk cId="1025653799" sldId="383"/>
            <ac:spMk id="3" creationId="{401B1A2D-15EB-95A6-A051-5414E0B850C9}"/>
          </ac:spMkLst>
        </pc:spChg>
        <pc:spChg chg="add mod ord">
          <ac:chgData name="Flavia Di Scala" userId="0773c571-832d-4f8b-949b-997e4cbc0223" providerId="ADAL" clId="{A25C2EBC-7309-41E1-BE60-6068599FA0BA}" dt="2022-05-30T14:01:56.789" v="953" actId="14100"/>
          <ac:spMkLst>
            <pc:docMk/>
            <pc:sldMk cId="1025653799" sldId="383"/>
            <ac:spMk id="9" creationId="{48557AD6-5CF0-1616-32B1-CC1ACBA28939}"/>
          </ac:spMkLst>
        </pc:spChg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1025653799" sldId="383"/>
            <ac:spMk id="12" creationId="{ED7D5D66-276A-4C59-9BD0-DF8CF63EA49A}"/>
          </ac:spMkLst>
        </pc:spChg>
        <pc:spChg chg="mod">
          <ac:chgData name="Flavia Di Scala" userId="0773c571-832d-4f8b-949b-997e4cbc0223" providerId="ADAL" clId="{A25C2EBC-7309-41E1-BE60-6068599FA0BA}" dt="2022-05-30T13:50:38.658" v="708" actId="20577"/>
          <ac:spMkLst>
            <pc:docMk/>
            <pc:sldMk cId="1025653799" sldId="383"/>
            <ac:spMk id="13" creationId="{36E0A8F8-8516-49D0-9750-A2CB48E687E7}"/>
          </ac:spMkLst>
        </pc:spChg>
        <pc:spChg chg="mod">
          <ac:chgData name="Flavia Di Scala" userId="0773c571-832d-4f8b-949b-997e4cbc0223" providerId="ADAL" clId="{A25C2EBC-7309-41E1-BE60-6068599FA0BA}" dt="2022-05-30T13:54:17.987" v="857" actId="20577"/>
          <ac:spMkLst>
            <pc:docMk/>
            <pc:sldMk cId="1025653799" sldId="383"/>
            <ac:spMk id="15" creationId="{7D8C81FF-6A51-4A67-BA4B-ADB509CA8FB3}"/>
          </ac:spMkLst>
        </pc:spChg>
        <pc:spChg chg="mod">
          <ac:chgData name="Flavia Di Scala" userId="0773c571-832d-4f8b-949b-997e4cbc0223" providerId="ADAL" clId="{A25C2EBC-7309-41E1-BE60-6068599FA0BA}" dt="2022-06-10T10:21:05.140" v="4013" actId="20577"/>
          <ac:spMkLst>
            <pc:docMk/>
            <pc:sldMk cId="1025653799" sldId="383"/>
            <ac:spMk id="16" creationId="{710FEFC8-E465-7D45-DCD3-EB45F578BC98}"/>
          </ac:spMkLst>
        </pc:spChg>
        <pc:spChg chg="mod">
          <ac:chgData name="Flavia Di Scala" userId="0773c571-832d-4f8b-949b-997e4cbc0223" providerId="ADAL" clId="{A25C2EBC-7309-41E1-BE60-6068599FA0BA}" dt="2022-05-30T13:57:46.429" v="922" actId="113"/>
          <ac:spMkLst>
            <pc:docMk/>
            <pc:sldMk cId="1025653799" sldId="383"/>
            <ac:spMk id="20" creationId="{1EC44000-3BC6-496C-B488-B82FC9482FDE}"/>
          </ac:spMkLst>
        </pc:spChg>
        <pc:spChg chg="add mod">
          <ac:chgData name="Flavia Di Scala" userId="0773c571-832d-4f8b-949b-997e4cbc0223" providerId="ADAL" clId="{A25C2EBC-7309-41E1-BE60-6068599FA0BA}" dt="2022-06-10T10:14:42.635" v="4009" actId="20577"/>
          <ac:spMkLst>
            <pc:docMk/>
            <pc:sldMk cId="1025653799" sldId="383"/>
            <ac:spMk id="22" creationId="{DDFB6A31-1AA9-6CA4-2F9A-F7BF39A5BC16}"/>
          </ac:spMkLst>
        </pc:spChg>
        <pc:grpChg chg="del">
          <ac:chgData name="Flavia Di Scala" userId="0773c571-832d-4f8b-949b-997e4cbc0223" providerId="ADAL" clId="{A25C2EBC-7309-41E1-BE60-6068599FA0BA}" dt="2022-05-30T13:53:44.744" v="851" actId="478"/>
          <ac:grpSpMkLst>
            <pc:docMk/>
            <pc:sldMk cId="1025653799" sldId="383"/>
            <ac:grpSpMk id="2" creationId="{B49AC510-D062-447D-AEA1-9A2A3414335D}"/>
          </ac:grpSpMkLst>
        </pc:grpChg>
        <pc:grpChg chg="add mod ord">
          <ac:chgData name="Flavia Di Scala" userId="0773c571-832d-4f8b-949b-997e4cbc0223" providerId="ADAL" clId="{A25C2EBC-7309-41E1-BE60-6068599FA0BA}" dt="2022-05-30T14:01:53.218" v="952" actId="1076"/>
          <ac:grpSpMkLst>
            <pc:docMk/>
            <pc:sldMk cId="1025653799" sldId="383"/>
            <ac:grpSpMk id="10" creationId="{44BB4B89-D4BE-AEB2-9EFF-E074F5F34E57}"/>
          </ac:grpSpMkLst>
        </pc:grpChg>
        <pc:grpChg chg="mod">
          <ac:chgData name="Flavia Di Scala" userId="0773c571-832d-4f8b-949b-997e4cbc0223" providerId="ADAL" clId="{A25C2EBC-7309-41E1-BE60-6068599FA0BA}" dt="2022-05-30T13:54:14.712" v="855" actId="1076"/>
          <ac:grpSpMkLst>
            <pc:docMk/>
            <pc:sldMk cId="1025653799" sldId="383"/>
            <ac:grpSpMk id="14" creationId="{095B00F3-8ADF-43A9-B123-71D41DE3574F}"/>
          </ac:grpSpMkLst>
        </pc:grpChg>
        <pc:grpChg chg="del">
          <ac:chgData name="Flavia Di Scala" userId="0773c571-832d-4f8b-949b-997e4cbc0223" providerId="ADAL" clId="{A25C2EBC-7309-41E1-BE60-6068599FA0BA}" dt="2022-05-30T13:53:31.690" v="849" actId="478"/>
          <ac:grpSpMkLst>
            <pc:docMk/>
            <pc:sldMk cId="1025653799" sldId="383"/>
            <ac:grpSpMk id="16" creationId="{1D2F98C2-8033-4E97-9553-B52C34BC97EE}"/>
          </ac:grpSpMkLst>
        </pc:grpChg>
        <pc:picChg chg="add mod">
          <ac:chgData name="Flavia Di Scala" userId="0773c571-832d-4f8b-949b-997e4cbc0223" providerId="ADAL" clId="{A25C2EBC-7309-41E1-BE60-6068599FA0BA}" dt="2022-05-30T13:57:09.932" v="916" actId="164"/>
          <ac:picMkLst>
            <pc:docMk/>
            <pc:sldMk cId="1025653799" sldId="383"/>
            <ac:picMk id="8" creationId="{AB8966F2-CAC6-6D0E-155F-EDC41D5C0D84}"/>
          </ac:picMkLst>
        </pc:picChg>
      </pc:sldChg>
      <pc:sldChg chg="addSp delSp modSp mod">
        <pc:chgData name="Flavia Di Scala" userId="0773c571-832d-4f8b-949b-997e4cbc0223" providerId="ADAL" clId="{A25C2EBC-7309-41E1-BE60-6068599FA0BA}" dt="2022-05-31T07:57:30.860" v="2795" actId="1076"/>
        <pc:sldMkLst>
          <pc:docMk/>
          <pc:sldMk cId="1969522587" sldId="384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1969522587" sldId="384"/>
            <ac:spMk id="4" creationId="{B17D5016-DAE5-49FB-B602-02997D165834}"/>
          </ac:spMkLst>
        </pc:spChg>
        <pc:spChg chg="mod topLvl">
          <ac:chgData name="Flavia Di Scala" userId="0773c571-832d-4f8b-949b-997e4cbc0223" providerId="ADAL" clId="{A25C2EBC-7309-41E1-BE60-6068599FA0BA}" dt="2022-05-30T16:08:12.434" v="2671" actId="21"/>
          <ac:spMkLst>
            <pc:docMk/>
            <pc:sldMk cId="1969522587" sldId="384"/>
            <ac:spMk id="17" creationId="{387FCA2F-F5C9-48EC-A831-9D1EA78E8C73}"/>
          </ac:spMkLst>
        </pc:spChg>
        <pc:spChg chg="add del mod topLvl">
          <ac:chgData name="Flavia Di Scala" userId="0773c571-832d-4f8b-949b-997e4cbc0223" providerId="ADAL" clId="{A25C2EBC-7309-41E1-BE60-6068599FA0BA}" dt="2022-05-30T16:08:41.839" v="2742" actId="20577"/>
          <ac:spMkLst>
            <pc:docMk/>
            <pc:sldMk cId="1969522587" sldId="384"/>
            <ac:spMk id="18" creationId="{84F8F120-EAE6-4384-92D3-4C6E2DD4F18D}"/>
          </ac:spMkLst>
        </pc:spChg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1969522587" sldId="384"/>
            <ac:spMk id="23" creationId="{E2551D6F-896C-4C44-B721-95DB2550A35D}"/>
          </ac:spMkLst>
        </pc:spChg>
        <pc:spChg chg="mod">
          <ac:chgData name="Flavia Di Scala" userId="0773c571-832d-4f8b-949b-997e4cbc0223" providerId="ADAL" clId="{A25C2EBC-7309-41E1-BE60-6068599FA0BA}" dt="2022-05-30T16:07:50.551" v="2665" actId="113"/>
          <ac:spMkLst>
            <pc:docMk/>
            <pc:sldMk cId="1969522587" sldId="384"/>
            <ac:spMk id="39" creationId="{22BA2C2A-95D1-43E2-AAB6-EF014712FCFE}"/>
          </ac:spMkLst>
        </pc:spChg>
        <pc:spChg chg="mod">
          <ac:chgData name="Flavia Di Scala" userId="0773c571-832d-4f8b-949b-997e4cbc0223" providerId="ADAL" clId="{A25C2EBC-7309-41E1-BE60-6068599FA0BA}" dt="2022-05-30T16:06:20.390" v="2608" actId="1076"/>
          <ac:spMkLst>
            <pc:docMk/>
            <pc:sldMk cId="1969522587" sldId="384"/>
            <ac:spMk id="42" creationId="{542E88FD-FA7B-4A96-A3DA-A226454673EF}"/>
          </ac:spMkLst>
        </pc:spChg>
        <pc:grpChg chg="del mod">
          <ac:chgData name="Flavia Di Scala" userId="0773c571-832d-4f8b-949b-997e4cbc0223" providerId="ADAL" clId="{A25C2EBC-7309-41E1-BE60-6068599FA0BA}" dt="2022-05-30T16:05:48.641" v="2607" actId="478"/>
          <ac:grpSpMkLst>
            <pc:docMk/>
            <pc:sldMk cId="1969522587" sldId="384"/>
            <ac:grpSpMk id="2" creationId="{75B8310C-5FE8-4218-A431-8D430F524EAF}"/>
          </ac:grpSpMkLst>
        </pc:grpChg>
        <pc:grpChg chg="del">
          <ac:chgData name="Flavia Di Scala" userId="0773c571-832d-4f8b-949b-997e4cbc0223" providerId="ADAL" clId="{A25C2EBC-7309-41E1-BE60-6068599FA0BA}" dt="2022-05-30T16:07:54.039" v="2666" actId="478"/>
          <ac:grpSpMkLst>
            <pc:docMk/>
            <pc:sldMk cId="1969522587" sldId="384"/>
            <ac:grpSpMk id="15" creationId="{C3FDD5E9-00A0-4240-A1EF-5E4E0F160DD5}"/>
          </ac:grpSpMkLst>
        </pc:grpChg>
        <pc:grpChg chg="add del mod">
          <ac:chgData name="Flavia Di Scala" userId="0773c571-832d-4f8b-949b-997e4cbc0223" providerId="ADAL" clId="{A25C2EBC-7309-41E1-BE60-6068599FA0BA}" dt="2022-05-31T07:56:50.167" v="2790" actId="478"/>
          <ac:grpSpMkLst>
            <pc:docMk/>
            <pc:sldMk cId="1969522587" sldId="384"/>
            <ac:grpSpMk id="19" creationId="{C7477264-5F8C-4781-9D2B-C7FFF7FDE631}"/>
          </ac:grpSpMkLst>
        </pc:grpChg>
        <pc:grpChg chg="del">
          <ac:chgData name="Flavia Di Scala" userId="0773c571-832d-4f8b-949b-997e4cbc0223" providerId="ADAL" clId="{A25C2EBC-7309-41E1-BE60-6068599FA0BA}" dt="2022-05-30T16:08:47.596" v="2743" actId="478"/>
          <ac:grpSpMkLst>
            <pc:docMk/>
            <pc:sldMk cId="1969522587" sldId="384"/>
            <ac:grpSpMk id="22" creationId="{0DC90160-3349-4DA0-9E30-FBFBE16D205A}"/>
          </ac:grpSpMkLst>
        </pc:grpChg>
        <pc:grpChg chg="mod">
          <ac:chgData name="Flavia Di Scala" userId="0773c571-832d-4f8b-949b-997e4cbc0223" providerId="ADAL" clId="{A25C2EBC-7309-41E1-BE60-6068599FA0BA}" dt="2022-05-31T07:57:30.860" v="2795" actId="1076"/>
          <ac:grpSpMkLst>
            <pc:docMk/>
            <pc:sldMk cId="1969522587" sldId="384"/>
            <ac:grpSpMk id="34" creationId="{F7C8033E-760D-4C54-97A9-94A9677BBDEC}"/>
          </ac:grpSpMkLst>
        </pc:grpChg>
        <pc:grpChg chg="mod">
          <ac:chgData name="Flavia Di Scala" userId="0773c571-832d-4f8b-949b-997e4cbc0223" providerId="ADAL" clId="{A25C2EBC-7309-41E1-BE60-6068599FA0BA}" dt="2022-05-31T07:57:20.422" v="2793" actId="1076"/>
          <ac:grpSpMkLst>
            <pc:docMk/>
            <pc:sldMk cId="1969522587" sldId="384"/>
            <ac:grpSpMk id="40" creationId="{1404E071-C3D1-4F0E-85BD-50D5B3594903}"/>
          </ac:grpSpMkLst>
        </pc:grpChg>
        <pc:picChg chg="add del mod">
          <ac:chgData name="Flavia Di Scala" userId="0773c571-832d-4f8b-949b-997e4cbc0223" providerId="ADAL" clId="{A25C2EBC-7309-41E1-BE60-6068599FA0BA}" dt="2022-05-30T16:14:18.183" v="2760" actId="478"/>
          <ac:picMkLst>
            <pc:docMk/>
            <pc:sldMk cId="1969522587" sldId="384"/>
            <ac:picMk id="5" creationId="{7B79484E-B2F1-9443-5258-55F41EB5D3F0}"/>
          </ac:picMkLst>
        </pc:picChg>
        <pc:picChg chg="add del mod">
          <ac:chgData name="Flavia Di Scala" userId="0773c571-832d-4f8b-949b-997e4cbc0223" providerId="ADAL" clId="{A25C2EBC-7309-41E1-BE60-6068599FA0BA}" dt="2022-05-30T16:14:08.694" v="2756" actId="478"/>
          <ac:picMkLst>
            <pc:docMk/>
            <pc:sldMk cId="1969522587" sldId="384"/>
            <ac:picMk id="8" creationId="{3542F9EC-6D1D-D476-895E-AEEC10F90633}"/>
          </ac:picMkLst>
        </pc:picChg>
        <pc:picChg chg="add mod">
          <ac:chgData name="Flavia Di Scala" userId="0773c571-832d-4f8b-949b-997e4cbc0223" providerId="ADAL" clId="{A25C2EBC-7309-41E1-BE60-6068599FA0BA}" dt="2022-05-31T07:57:26.961" v="2794" actId="1076"/>
          <ac:picMkLst>
            <pc:docMk/>
            <pc:sldMk cId="1969522587" sldId="384"/>
            <ac:picMk id="10" creationId="{51E49087-6C04-1F72-FB12-C044F9380638}"/>
          </ac:picMkLst>
        </pc:picChg>
      </pc:sldChg>
      <pc:sldChg chg="modSp mod">
        <pc:chgData name="Flavia Di Scala" userId="0773c571-832d-4f8b-949b-997e4cbc0223" providerId="ADAL" clId="{A25C2EBC-7309-41E1-BE60-6068599FA0BA}" dt="2022-05-31T07:33:22.261" v="2789" actId="1076"/>
        <pc:sldMkLst>
          <pc:docMk/>
          <pc:sldMk cId="2328763833" sldId="386"/>
        </pc:sldMkLst>
        <pc:grpChg chg="mod">
          <ac:chgData name="Flavia Di Scala" userId="0773c571-832d-4f8b-949b-997e4cbc0223" providerId="ADAL" clId="{A25C2EBC-7309-41E1-BE60-6068599FA0BA}" dt="2022-05-31T07:33:22.261" v="2789" actId="1076"/>
          <ac:grpSpMkLst>
            <pc:docMk/>
            <pc:sldMk cId="2328763833" sldId="386"/>
            <ac:grpSpMk id="10" creationId="{44BB4B89-D4BE-AEB2-9EFF-E074F5F34E57}"/>
          </ac:grpSpMkLst>
        </pc:grpChg>
      </pc:sldChg>
      <pc:sldChg chg="modSp del">
        <pc:chgData name="Flavia Di Scala" userId="0773c571-832d-4f8b-949b-997e4cbc0223" providerId="ADAL" clId="{A25C2EBC-7309-41E1-BE60-6068599FA0BA}" dt="2022-05-30T16:03:26.728" v="2418" actId="47"/>
        <pc:sldMkLst>
          <pc:docMk/>
          <pc:sldMk cId="4284963434" sldId="386"/>
        </pc:sldMkLst>
        <pc:spChg chg="mod">
          <ac:chgData name="Flavia Di Scala" userId="0773c571-832d-4f8b-949b-997e4cbc0223" providerId="ADAL" clId="{A25C2EBC-7309-41E1-BE60-6068599FA0BA}" dt="2022-05-29T19:07:32.553" v="217"/>
          <ac:spMkLst>
            <pc:docMk/>
            <pc:sldMk cId="4284963434" sldId="386"/>
            <ac:spMk id="4" creationId="{200E7F4C-AA93-411F-833B-DB2E9A7CB430}"/>
          </ac:spMkLst>
        </pc:spChg>
      </pc:sldChg>
      <pc:sldChg chg="addSp delSp modSp mod">
        <pc:chgData name="Flavia Di Scala" userId="0773c571-832d-4f8b-949b-997e4cbc0223" providerId="ADAL" clId="{A25C2EBC-7309-41E1-BE60-6068599FA0BA}" dt="2022-06-09T20:29:01.543" v="3999" actId="20577"/>
        <pc:sldMkLst>
          <pc:docMk/>
          <pc:sldMk cId="3199893748" sldId="387"/>
        </pc:sldMkLst>
        <pc:spChg chg="mod">
          <ac:chgData name="Flavia Di Scala" userId="0773c571-832d-4f8b-949b-997e4cbc0223" providerId="ADAL" clId="{A25C2EBC-7309-41E1-BE60-6068599FA0BA}" dt="2022-06-09T14:47:53.518" v="3637" actId="208"/>
          <ac:spMkLst>
            <pc:docMk/>
            <pc:sldMk cId="3199893748" sldId="387"/>
            <ac:spMk id="11" creationId="{8D10D2FE-CF31-F983-3226-4569A0D8B0E4}"/>
          </ac:spMkLst>
        </pc:spChg>
        <pc:spChg chg="add mod">
          <ac:chgData name="Flavia Di Scala" userId="0773c571-832d-4f8b-949b-997e4cbc0223" providerId="ADAL" clId="{A25C2EBC-7309-41E1-BE60-6068599FA0BA}" dt="2022-06-09T15:04:32.923" v="3767" actId="20577"/>
          <ac:spMkLst>
            <pc:docMk/>
            <pc:sldMk cId="3199893748" sldId="387"/>
            <ac:spMk id="16" creationId="{BFE88C98-6508-F686-0CFC-E3BA59AD2593}"/>
          </ac:spMkLst>
        </pc:spChg>
        <pc:spChg chg="add del mod">
          <ac:chgData name="Flavia Di Scala" userId="0773c571-832d-4f8b-949b-997e4cbc0223" providerId="ADAL" clId="{A25C2EBC-7309-41E1-BE60-6068599FA0BA}" dt="2022-06-09T14:46:42.673" v="3630" actId="478"/>
          <ac:spMkLst>
            <pc:docMk/>
            <pc:sldMk cId="3199893748" sldId="387"/>
            <ac:spMk id="17" creationId="{F7CDB166-2855-DDD3-2958-B3660CD50692}"/>
          </ac:spMkLst>
        </pc:spChg>
        <pc:spChg chg="mod">
          <ac:chgData name="Flavia Di Scala" userId="0773c571-832d-4f8b-949b-997e4cbc0223" providerId="ADAL" clId="{A25C2EBC-7309-41E1-BE60-6068599FA0BA}" dt="2022-06-09T15:04:29.988" v="3766" actId="20577"/>
          <ac:spMkLst>
            <pc:docMk/>
            <pc:sldMk cId="3199893748" sldId="387"/>
            <ac:spMk id="19" creationId="{3E97083E-8FEE-4FF8-90EF-CF697F2A1D36}"/>
          </ac:spMkLst>
        </pc:spChg>
        <pc:spChg chg="mod">
          <ac:chgData name="Flavia Di Scala" userId="0773c571-832d-4f8b-949b-997e4cbc0223" providerId="ADAL" clId="{A25C2EBC-7309-41E1-BE60-6068599FA0BA}" dt="2022-06-09T14:47:28.259" v="3635" actId="208"/>
          <ac:spMkLst>
            <pc:docMk/>
            <pc:sldMk cId="3199893748" sldId="387"/>
            <ac:spMk id="24" creationId="{9E082AF9-31F7-4F03-CFB9-BDC9C7D26ED2}"/>
          </ac:spMkLst>
        </pc:spChg>
        <pc:spChg chg="mod">
          <ac:chgData name="Flavia Di Scala" userId="0773c571-832d-4f8b-949b-997e4cbc0223" providerId="ADAL" clId="{A25C2EBC-7309-41E1-BE60-6068599FA0BA}" dt="2022-06-09T20:29:01.543" v="3999" actId="20577"/>
          <ac:spMkLst>
            <pc:docMk/>
            <pc:sldMk cId="3199893748" sldId="387"/>
            <ac:spMk id="26" creationId="{9F616E0F-CDF3-7F3F-39B1-B8E69D60F7C6}"/>
          </ac:spMkLst>
        </pc:spChg>
        <pc:spChg chg="del mod">
          <ac:chgData name="Flavia Di Scala" userId="0773c571-832d-4f8b-949b-997e4cbc0223" providerId="ADAL" clId="{A25C2EBC-7309-41E1-BE60-6068599FA0BA}" dt="2022-06-09T14:42:25.623" v="3468" actId="478"/>
          <ac:spMkLst>
            <pc:docMk/>
            <pc:sldMk cId="3199893748" sldId="387"/>
            <ac:spMk id="34" creationId="{FA08C2A0-E719-9F54-3B7E-B37C3D09DA03}"/>
          </ac:spMkLst>
        </pc:spChg>
        <pc:cxnChg chg="add del mod">
          <ac:chgData name="Flavia Di Scala" userId="0773c571-832d-4f8b-949b-997e4cbc0223" providerId="ADAL" clId="{A25C2EBC-7309-41E1-BE60-6068599FA0BA}" dt="2022-06-09T14:42:07.358" v="3466" actId="478"/>
          <ac:cxnSpMkLst>
            <pc:docMk/>
            <pc:sldMk cId="3199893748" sldId="387"/>
            <ac:cxnSpMk id="3" creationId="{9139B9CA-A3D6-F78A-B67C-46EE06F483D5}"/>
          </ac:cxnSpMkLst>
        </pc:cxnChg>
      </pc:sldChg>
      <pc:sldChg chg="addSp modSp mod">
        <pc:chgData name="Flavia Di Scala" userId="0773c571-832d-4f8b-949b-997e4cbc0223" providerId="ADAL" clId="{A25C2EBC-7309-41E1-BE60-6068599FA0BA}" dt="2022-06-09T15:02:28.944" v="3727" actId="1076"/>
        <pc:sldMkLst>
          <pc:docMk/>
          <pc:sldMk cId="1804546339" sldId="388"/>
        </pc:sldMkLst>
        <pc:spChg chg="add mod">
          <ac:chgData name="Flavia Di Scala" userId="0773c571-832d-4f8b-949b-997e4cbc0223" providerId="ADAL" clId="{A25C2EBC-7309-41E1-BE60-6068599FA0BA}" dt="2022-06-09T15:02:28.944" v="3727" actId="1076"/>
          <ac:spMkLst>
            <pc:docMk/>
            <pc:sldMk cId="1804546339" sldId="388"/>
            <ac:spMk id="2" creationId="{509E25F0-BD8D-05A4-19FC-697B761621F2}"/>
          </ac:spMkLst>
        </pc:spChg>
        <pc:spChg chg="add mod">
          <ac:chgData name="Flavia Di Scala" userId="0773c571-832d-4f8b-949b-997e4cbc0223" providerId="ADAL" clId="{A25C2EBC-7309-41E1-BE60-6068599FA0BA}" dt="2022-06-09T14:54:15.735" v="3686" actId="1076"/>
          <ac:spMkLst>
            <pc:docMk/>
            <pc:sldMk cId="1804546339" sldId="388"/>
            <ac:spMk id="5" creationId="{5D8C0770-13A8-AFDD-5DFC-F59C3F2F3A84}"/>
          </ac:spMkLst>
        </pc:spChg>
        <pc:picChg chg="mod">
          <ac:chgData name="Flavia Di Scala" userId="0773c571-832d-4f8b-949b-997e4cbc0223" providerId="ADAL" clId="{A25C2EBC-7309-41E1-BE60-6068599FA0BA}" dt="2022-06-09T14:54:28.612" v="3688" actId="1076"/>
          <ac:picMkLst>
            <pc:docMk/>
            <pc:sldMk cId="1804546339" sldId="388"/>
            <ac:picMk id="3" creationId="{445FD13F-0F24-111A-6681-4EEA2461F6DA}"/>
          </ac:picMkLst>
        </pc:picChg>
        <pc:picChg chg="mod modCrop">
          <ac:chgData name="Flavia Di Scala" userId="0773c571-832d-4f8b-949b-997e4cbc0223" providerId="ADAL" clId="{A25C2EBC-7309-41E1-BE60-6068599FA0BA}" dt="2022-06-09T14:54:52.439" v="3694" actId="1036"/>
          <ac:picMkLst>
            <pc:docMk/>
            <pc:sldMk cId="1804546339" sldId="388"/>
            <ac:picMk id="6" creationId="{5E8C52BB-C864-3A72-BA32-1E3FAB5AF839}"/>
          </ac:picMkLst>
        </pc:picChg>
      </pc:sldChg>
      <pc:sldChg chg="delSp modSp del mod">
        <pc:chgData name="Flavia Di Scala" userId="0773c571-832d-4f8b-949b-997e4cbc0223" providerId="ADAL" clId="{A25C2EBC-7309-41E1-BE60-6068599FA0BA}" dt="2022-06-09T14:28:41.996" v="3288" actId="47"/>
        <pc:sldMkLst>
          <pc:docMk/>
          <pc:sldMk cId="3200473391" sldId="390"/>
        </pc:sldMkLst>
        <pc:spChg chg="mod">
          <ac:chgData name="Flavia Di Scala" userId="0773c571-832d-4f8b-949b-997e4cbc0223" providerId="ADAL" clId="{A25C2EBC-7309-41E1-BE60-6068599FA0BA}" dt="2022-06-09T14:16:00.220" v="3249" actId="1076"/>
          <ac:spMkLst>
            <pc:docMk/>
            <pc:sldMk cId="3200473391" sldId="390"/>
            <ac:spMk id="2" creationId="{42F1C891-430A-438A-98CC-BC561ABAC710}"/>
          </ac:spMkLst>
        </pc:spChg>
        <pc:spChg chg="del">
          <ac:chgData name="Flavia Di Scala" userId="0773c571-832d-4f8b-949b-997e4cbc0223" providerId="ADAL" clId="{A25C2EBC-7309-41E1-BE60-6068599FA0BA}" dt="2022-06-09T13:08:42.855" v="3223" actId="478"/>
          <ac:spMkLst>
            <pc:docMk/>
            <pc:sldMk cId="3200473391" sldId="390"/>
            <ac:spMk id="23" creationId="{3F01B423-116D-1607-BC9A-D7F080E18C62}"/>
          </ac:spMkLst>
        </pc:spChg>
        <pc:picChg chg="mod">
          <ac:chgData name="Flavia Di Scala" userId="0773c571-832d-4f8b-949b-997e4cbc0223" providerId="ADAL" clId="{A25C2EBC-7309-41E1-BE60-6068599FA0BA}" dt="2022-06-09T13:09:58.526" v="3224" actId="14100"/>
          <ac:picMkLst>
            <pc:docMk/>
            <pc:sldMk cId="3200473391" sldId="390"/>
            <ac:picMk id="7" creationId="{101D2E02-3A43-7F28-B723-2893FD3E66D3}"/>
          </ac:picMkLst>
        </pc:picChg>
        <pc:picChg chg="del">
          <ac:chgData name="Flavia Di Scala" userId="0773c571-832d-4f8b-949b-997e4cbc0223" providerId="ADAL" clId="{A25C2EBC-7309-41E1-BE60-6068599FA0BA}" dt="2022-06-09T14:15:37.121" v="3247" actId="478"/>
          <ac:picMkLst>
            <pc:docMk/>
            <pc:sldMk cId="3200473391" sldId="390"/>
            <ac:picMk id="21" creationId="{133EFC02-3F28-301F-96E4-425600984757}"/>
          </ac:picMkLst>
        </pc:picChg>
        <pc:picChg chg="mod">
          <ac:chgData name="Flavia Di Scala" userId="0773c571-832d-4f8b-949b-997e4cbc0223" providerId="ADAL" clId="{A25C2EBC-7309-41E1-BE60-6068599FA0BA}" dt="2022-06-09T14:15:47.091" v="3248" actId="1076"/>
          <ac:picMkLst>
            <pc:docMk/>
            <pc:sldMk cId="3200473391" sldId="390"/>
            <ac:picMk id="2050" creationId="{5019C960-827D-603A-5760-F4564554179B}"/>
          </ac:picMkLst>
        </pc:picChg>
        <pc:picChg chg="del mod">
          <ac:chgData name="Flavia Di Scala" userId="0773c571-832d-4f8b-949b-997e4cbc0223" providerId="ADAL" clId="{A25C2EBC-7309-41E1-BE60-6068599FA0BA}" dt="2022-06-09T13:07:11.970" v="3180" actId="478"/>
          <ac:picMkLst>
            <pc:docMk/>
            <pc:sldMk cId="3200473391" sldId="390"/>
            <ac:picMk id="2052" creationId="{7C6D9914-3BF2-2CA8-89C7-247F2ADDF4F5}"/>
          </ac:picMkLst>
        </pc:picChg>
        <pc:cxnChg chg="mod">
          <ac:chgData name="Flavia Di Scala" userId="0773c571-832d-4f8b-949b-997e4cbc0223" providerId="ADAL" clId="{A25C2EBC-7309-41E1-BE60-6068599FA0BA}" dt="2022-06-09T14:16:00.220" v="3249" actId="1076"/>
          <ac:cxnSpMkLst>
            <pc:docMk/>
            <pc:sldMk cId="3200473391" sldId="390"/>
            <ac:cxnSpMk id="6" creationId="{4971548F-29A1-2E3F-4B9C-2AEB0D3406E3}"/>
          </ac:cxnSpMkLst>
        </pc:cxnChg>
      </pc:sldChg>
      <pc:sldChg chg="modSp mod">
        <pc:chgData name="Flavia Di Scala" userId="0773c571-832d-4f8b-949b-997e4cbc0223" providerId="ADAL" clId="{A25C2EBC-7309-41E1-BE60-6068599FA0BA}" dt="2022-06-09T20:22:53.168" v="3998" actId="1076"/>
        <pc:sldMkLst>
          <pc:docMk/>
          <pc:sldMk cId="991366911" sldId="391"/>
        </pc:sldMkLst>
        <pc:spChg chg="mod">
          <ac:chgData name="Flavia Di Scala" userId="0773c571-832d-4f8b-949b-997e4cbc0223" providerId="ADAL" clId="{A25C2EBC-7309-41E1-BE60-6068599FA0BA}" dt="2022-06-09T20:22:44.797" v="3997" actId="20577"/>
          <ac:spMkLst>
            <pc:docMk/>
            <pc:sldMk cId="991366911" sldId="391"/>
            <ac:spMk id="18" creationId="{AE4AA5B8-81C3-7BB6-0B10-0A20414C0D61}"/>
          </ac:spMkLst>
        </pc:spChg>
        <pc:picChg chg="mod">
          <ac:chgData name="Flavia Di Scala" userId="0773c571-832d-4f8b-949b-997e4cbc0223" providerId="ADAL" clId="{A25C2EBC-7309-41E1-BE60-6068599FA0BA}" dt="2022-06-09T20:22:53.168" v="3998" actId="1076"/>
          <ac:picMkLst>
            <pc:docMk/>
            <pc:sldMk cId="991366911" sldId="391"/>
            <ac:picMk id="36" creationId="{67F53E8F-616D-0FF8-4A77-D65E88AB422C}"/>
          </ac:picMkLst>
        </pc:picChg>
      </pc:sldChg>
      <pc:sldChg chg="addSp delSp modSp new mod">
        <pc:chgData name="Flavia Di Scala" userId="0773c571-832d-4f8b-949b-997e4cbc0223" providerId="ADAL" clId="{A25C2EBC-7309-41E1-BE60-6068599FA0BA}" dt="2022-06-09T14:59:20.636" v="3712" actId="14100"/>
        <pc:sldMkLst>
          <pc:docMk/>
          <pc:sldMk cId="1220547374" sldId="392"/>
        </pc:sldMkLst>
        <pc:spChg chg="mod">
          <ac:chgData name="Flavia Di Scala" userId="0773c571-832d-4f8b-949b-997e4cbc0223" providerId="ADAL" clId="{A25C2EBC-7309-41E1-BE60-6068599FA0BA}" dt="2022-06-09T14:29:49.917" v="3294" actId="20577"/>
          <ac:spMkLst>
            <pc:docMk/>
            <pc:sldMk cId="1220547374" sldId="392"/>
            <ac:spMk id="2" creationId="{CECB3A5D-1020-53BA-D8B1-2C357FE55B90}"/>
          </ac:spMkLst>
        </pc:spChg>
        <pc:spChg chg="del">
          <ac:chgData name="Flavia Di Scala" userId="0773c571-832d-4f8b-949b-997e4cbc0223" providerId="ADAL" clId="{A25C2EBC-7309-41E1-BE60-6068599FA0BA}" dt="2022-06-09T12:46:46.602" v="2913"/>
          <ac:spMkLst>
            <pc:docMk/>
            <pc:sldMk cId="1220547374" sldId="392"/>
            <ac:spMk id="3" creationId="{4452C7C0-B607-848B-26A2-4DFB8FC56CA9}"/>
          </ac:spMkLst>
        </pc:spChg>
        <pc:spChg chg="add mod">
          <ac:chgData name="Flavia Di Scala" userId="0773c571-832d-4f8b-949b-997e4cbc0223" providerId="ADAL" clId="{A25C2EBC-7309-41E1-BE60-6068599FA0BA}" dt="2022-06-09T14:59:20.636" v="3712" actId="14100"/>
          <ac:spMkLst>
            <pc:docMk/>
            <pc:sldMk cId="1220547374" sldId="392"/>
            <ac:spMk id="7" creationId="{A0C1E240-3A10-44A3-4635-BA310A955350}"/>
          </ac:spMkLst>
        </pc:spChg>
        <pc:spChg chg="add del mod">
          <ac:chgData name="Flavia Di Scala" userId="0773c571-832d-4f8b-949b-997e4cbc0223" providerId="ADAL" clId="{A25C2EBC-7309-41E1-BE60-6068599FA0BA}" dt="2022-06-09T12:53:58.400" v="2941"/>
          <ac:spMkLst>
            <pc:docMk/>
            <pc:sldMk cId="1220547374" sldId="392"/>
            <ac:spMk id="9" creationId="{649993EA-C6A2-1ABE-A588-E4660BF1C196}"/>
          </ac:spMkLst>
        </pc:spChg>
        <pc:spChg chg="add mod">
          <ac:chgData name="Flavia Di Scala" userId="0773c571-832d-4f8b-949b-997e4cbc0223" providerId="ADAL" clId="{A25C2EBC-7309-41E1-BE60-6068599FA0BA}" dt="2022-06-09T14:32:05.393" v="3342" actId="1076"/>
          <ac:spMkLst>
            <pc:docMk/>
            <pc:sldMk cId="1220547374" sldId="392"/>
            <ac:spMk id="14" creationId="{E8407C33-B4EC-85D7-9593-5546AE8E6BCC}"/>
          </ac:spMkLst>
        </pc:spChg>
        <pc:spChg chg="add mod">
          <ac:chgData name="Flavia Di Scala" userId="0773c571-832d-4f8b-949b-997e4cbc0223" providerId="ADAL" clId="{A25C2EBC-7309-41E1-BE60-6068599FA0BA}" dt="2022-06-09T14:32:17.252" v="3345" actId="1076"/>
          <ac:spMkLst>
            <pc:docMk/>
            <pc:sldMk cId="1220547374" sldId="392"/>
            <ac:spMk id="15" creationId="{82C97DFB-CC76-6B72-634E-8BD646055E11}"/>
          </ac:spMkLst>
        </pc:spChg>
        <pc:picChg chg="add del mod modCrop">
          <ac:chgData name="Flavia Di Scala" userId="0773c571-832d-4f8b-949b-997e4cbc0223" providerId="ADAL" clId="{A25C2EBC-7309-41E1-BE60-6068599FA0BA}" dt="2022-06-09T12:53:39.692" v="2940" actId="478"/>
          <ac:picMkLst>
            <pc:docMk/>
            <pc:sldMk cId="1220547374" sldId="392"/>
            <ac:picMk id="6" creationId="{7CDD31D6-7FB9-4FA9-103F-D27474B76079}"/>
          </ac:picMkLst>
        </pc:picChg>
        <pc:picChg chg="add mod">
          <ac:chgData name="Flavia Di Scala" userId="0773c571-832d-4f8b-949b-997e4cbc0223" providerId="ADAL" clId="{A25C2EBC-7309-41E1-BE60-6068599FA0BA}" dt="2022-06-09T14:32:02.263" v="3341" actId="1076"/>
          <ac:picMkLst>
            <pc:docMk/>
            <pc:sldMk cId="1220547374" sldId="392"/>
            <ac:picMk id="11" creationId="{AA4F65F2-04B9-12A7-D819-C7F305F5BCA4}"/>
          </ac:picMkLst>
        </pc:picChg>
        <pc:picChg chg="add mod modCrop">
          <ac:chgData name="Flavia Di Scala" userId="0773c571-832d-4f8b-949b-997e4cbc0223" providerId="ADAL" clId="{A25C2EBC-7309-41E1-BE60-6068599FA0BA}" dt="2022-06-09T14:32:13.382" v="3344" actId="1076"/>
          <ac:picMkLst>
            <pc:docMk/>
            <pc:sldMk cId="1220547374" sldId="392"/>
            <ac:picMk id="13" creationId="{E04AF11F-636D-E968-8EFF-14B8D59C1163}"/>
          </ac:picMkLst>
        </pc:picChg>
      </pc:sldChg>
      <pc:sldChg chg="addSp delSp modSp mod">
        <pc:chgData name="Flavia Di Scala" userId="0773c571-832d-4f8b-949b-997e4cbc0223" providerId="ADAL" clId="{A25C2EBC-7309-41E1-BE60-6068599FA0BA}" dt="2022-06-09T14:37:28.676" v="3432"/>
        <pc:sldMkLst>
          <pc:docMk/>
          <pc:sldMk cId="843882028" sldId="393"/>
        </pc:sldMkLst>
        <pc:spChg chg="add mod">
          <ac:chgData name="Flavia Di Scala" userId="0773c571-832d-4f8b-949b-997e4cbc0223" providerId="ADAL" clId="{A25C2EBC-7309-41E1-BE60-6068599FA0BA}" dt="2022-06-09T14:37:27.807" v="3430" actId="207"/>
          <ac:spMkLst>
            <pc:docMk/>
            <pc:sldMk cId="843882028" sldId="393"/>
            <ac:spMk id="6" creationId="{D28B0258-F987-B409-72BE-6EE4341C4E2F}"/>
          </ac:spMkLst>
        </pc:spChg>
        <pc:spChg chg="add del mod">
          <ac:chgData name="Flavia Di Scala" userId="0773c571-832d-4f8b-949b-997e4cbc0223" providerId="ADAL" clId="{A25C2EBC-7309-41E1-BE60-6068599FA0BA}" dt="2022-06-09T14:20:42.916" v="3261" actId="478"/>
          <ac:spMkLst>
            <pc:docMk/>
            <pc:sldMk cId="843882028" sldId="393"/>
            <ac:spMk id="8" creationId="{122E4CBF-6B46-FB8D-4CDC-6231CFCBCD8D}"/>
          </ac:spMkLst>
        </pc:spChg>
        <pc:spChg chg="add del mod">
          <ac:chgData name="Flavia Di Scala" userId="0773c571-832d-4f8b-949b-997e4cbc0223" providerId="ADAL" clId="{A25C2EBC-7309-41E1-BE60-6068599FA0BA}" dt="2022-06-09T14:20:50.132" v="3263"/>
          <ac:spMkLst>
            <pc:docMk/>
            <pc:sldMk cId="843882028" sldId="393"/>
            <ac:spMk id="9" creationId="{CA47124A-E7F7-3660-BAD2-2108C1FA9CE7}"/>
          </ac:spMkLst>
        </pc:spChg>
        <pc:spChg chg="add del mod">
          <ac:chgData name="Flavia Di Scala" userId="0773c571-832d-4f8b-949b-997e4cbc0223" providerId="ADAL" clId="{A25C2EBC-7309-41E1-BE60-6068599FA0BA}" dt="2022-06-09T14:22:51.991" v="3281" actId="478"/>
          <ac:spMkLst>
            <pc:docMk/>
            <pc:sldMk cId="843882028" sldId="393"/>
            <ac:spMk id="12" creationId="{B3DEE686-AAAD-8324-E8DE-FE49BC748EC4}"/>
          </ac:spMkLst>
        </pc:spChg>
        <pc:spChg chg="add del mod">
          <ac:chgData name="Flavia Di Scala" userId="0773c571-832d-4f8b-949b-997e4cbc0223" providerId="ADAL" clId="{A25C2EBC-7309-41E1-BE60-6068599FA0BA}" dt="2022-06-09T14:37:28.676" v="3432"/>
          <ac:spMkLst>
            <pc:docMk/>
            <pc:sldMk cId="843882028" sldId="393"/>
            <ac:spMk id="13" creationId="{C86219A6-6879-0338-FE62-BBDFCB7D57DF}"/>
          </ac:spMkLst>
        </pc:spChg>
        <pc:spChg chg="add mod">
          <ac:chgData name="Flavia Di Scala" userId="0773c571-832d-4f8b-949b-997e4cbc0223" providerId="ADAL" clId="{A25C2EBC-7309-41E1-BE60-6068599FA0BA}" dt="2022-06-09T14:37:21.819" v="3429" actId="207"/>
          <ac:spMkLst>
            <pc:docMk/>
            <pc:sldMk cId="843882028" sldId="393"/>
            <ac:spMk id="14" creationId="{E30A3FD8-A23C-9339-E879-AE3056BAFFE9}"/>
          </ac:spMkLst>
        </pc:spChg>
        <pc:picChg chg="mod">
          <ac:chgData name="Flavia Di Scala" userId="0773c571-832d-4f8b-949b-997e4cbc0223" providerId="ADAL" clId="{A25C2EBC-7309-41E1-BE60-6068599FA0BA}" dt="2022-06-09T14:23:03.910" v="3283" actId="1076"/>
          <ac:picMkLst>
            <pc:docMk/>
            <pc:sldMk cId="843882028" sldId="393"/>
            <ac:picMk id="7" creationId="{FF70AB33-736D-D153-59C9-DFDB0E55FC09}"/>
          </ac:picMkLst>
        </pc:picChg>
        <pc:picChg chg="add mod">
          <ac:chgData name="Flavia Di Scala" userId="0773c571-832d-4f8b-949b-997e4cbc0223" providerId="ADAL" clId="{A25C2EBC-7309-41E1-BE60-6068599FA0BA}" dt="2022-06-09T14:23:02.064" v="3282" actId="1076"/>
          <ac:picMkLst>
            <pc:docMk/>
            <pc:sldMk cId="843882028" sldId="393"/>
            <ac:picMk id="10" creationId="{802907B1-1EF6-C3FF-91BF-2D318A001833}"/>
          </ac:picMkLst>
        </pc:picChg>
        <pc:picChg chg="mod">
          <ac:chgData name="Flavia Di Scala" userId="0773c571-832d-4f8b-949b-997e4cbc0223" providerId="ADAL" clId="{A25C2EBC-7309-41E1-BE60-6068599FA0BA}" dt="2022-06-09T14:23:25.234" v="3287" actId="1076"/>
          <ac:picMkLst>
            <pc:docMk/>
            <pc:sldMk cId="843882028" sldId="393"/>
            <ac:picMk id="15" creationId="{758A1ABA-CDFB-82C7-6081-A03B771AFFB4}"/>
          </ac:picMkLst>
        </pc:picChg>
        <pc:cxnChg chg="add mod">
          <ac:chgData name="Flavia Di Scala" userId="0773c571-832d-4f8b-949b-997e4cbc0223" providerId="ADAL" clId="{A25C2EBC-7309-41E1-BE60-6068599FA0BA}" dt="2022-06-09T14:23:11.383" v="3286" actId="1076"/>
          <ac:cxnSpMkLst>
            <pc:docMk/>
            <pc:sldMk cId="843882028" sldId="393"/>
            <ac:cxnSpMk id="11" creationId="{553AD2B3-E587-487F-6034-0ABF2684DDEE}"/>
          </ac:cxnSpMkLst>
        </pc:cxnChg>
      </pc:sldChg>
      <pc:sldMasterChg chg="modSldLayout">
        <pc:chgData name="Flavia Di Scala" userId="0773c571-832d-4f8b-949b-997e4cbc0223" providerId="ADAL" clId="{A25C2EBC-7309-41E1-BE60-6068599FA0BA}" dt="2022-05-29T19:13:53.686" v="333" actId="20577"/>
        <pc:sldMasterMkLst>
          <pc:docMk/>
          <pc:sldMasterMk cId="1119611595" sldId="2147483648"/>
        </pc:sldMasterMkLst>
        <pc:sldLayoutChg chg="modSp mod">
          <pc:chgData name="Flavia Di Scala" userId="0773c571-832d-4f8b-949b-997e4cbc0223" providerId="ADAL" clId="{A25C2EBC-7309-41E1-BE60-6068599FA0BA}" dt="2022-05-29T19:13:53.686" v="333" actId="20577"/>
          <pc:sldLayoutMkLst>
            <pc:docMk/>
            <pc:sldMasterMk cId="1119611595" sldId="2147483648"/>
            <pc:sldLayoutMk cId="1258886870" sldId="2147483650"/>
          </pc:sldLayoutMkLst>
          <pc:spChg chg="mod">
            <ac:chgData name="Flavia Di Scala" userId="0773c571-832d-4f8b-949b-997e4cbc0223" providerId="ADAL" clId="{A25C2EBC-7309-41E1-BE60-6068599FA0BA}" dt="2022-05-29T19:13:53.686" v="333" actId="20577"/>
            <ac:spMkLst>
              <pc:docMk/>
              <pc:sldMasterMk cId="1119611595" sldId="2147483648"/>
              <pc:sldLayoutMk cId="1258886870" sldId="2147483650"/>
              <ac:spMk id="130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ED71739-9485-4CC1-ACC2-3E0EAA2614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F5712A0-69CD-44EC-BDE6-E550A2483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D6614-633C-4E4B-9684-154220C3FB4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AEE69E-C776-4146-9C86-EE1E8ECB6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22794F-59D4-44A2-BA22-DF828E7747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68BC7-D249-44F6-B1D9-8B2CA0E59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73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5C8DE-64A4-4E1D-8232-BB407DC76362}" type="datetimeFigureOut">
              <a:rPr lang="it-IT" smtClean="0"/>
              <a:t>10/06/2022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C8282-97BE-4AF7-9038-385E5A7470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5005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C8282-97BE-4AF7-9038-385E5A74709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04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Da scegliere dei </a:t>
            </a:r>
            <a:r>
              <a:rPr lang="it-IT" err="1"/>
              <a:t>garfici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C8282-97BE-4AF7-9038-385E5A74709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10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C8282-97BE-4AF7-9038-385E5A74709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588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C8282-97BE-4AF7-9038-385E5A74709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879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C8282-97BE-4AF7-9038-385E5A74709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3116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0507CFC8-D1F8-4285-A7E3-89AD24F3867B}"/>
              </a:ext>
            </a:extLst>
          </p:cNvPr>
          <p:cNvGrpSpPr/>
          <p:nvPr userDrawn="1"/>
        </p:nvGrpSpPr>
        <p:grpSpPr>
          <a:xfrm>
            <a:off x="0" y="3816351"/>
            <a:ext cx="9144000" cy="3041648"/>
            <a:chOff x="0" y="3816351"/>
            <a:chExt cx="9144000" cy="3041648"/>
          </a:xfrm>
        </p:grpSpPr>
        <p:sp>
          <p:nvSpPr>
            <p:cNvPr id="168" name="Rettangolo 167"/>
            <p:cNvSpPr/>
            <p:nvPr userDrawn="1"/>
          </p:nvSpPr>
          <p:spPr>
            <a:xfrm>
              <a:off x="0" y="3832224"/>
              <a:ext cx="9144000" cy="3025775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69" name="Gruppo 168"/>
            <p:cNvGrpSpPr/>
            <p:nvPr userDrawn="1"/>
          </p:nvGrpSpPr>
          <p:grpSpPr>
            <a:xfrm>
              <a:off x="48007" y="3816351"/>
              <a:ext cx="9036647" cy="180000"/>
              <a:chOff x="1218340" y="275867"/>
              <a:chExt cx="17715122" cy="567843"/>
            </a:xfrm>
          </p:grpSpPr>
          <p:cxnSp>
            <p:nvCxnSpPr>
              <p:cNvPr id="170" name="Connettore 1 169"/>
              <p:cNvCxnSpPr/>
              <p:nvPr userDrawn="1"/>
            </p:nvCxnSpPr>
            <p:spPr>
              <a:xfrm>
                <a:off x="121834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nettore 1 170"/>
              <p:cNvCxnSpPr/>
              <p:nvPr userDrawn="1"/>
            </p:nvCxnSpPr>
            <p:spPr>
              <a:xfrm>
                <a:off x="136720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Connettore 1 171"/>
              <p:cNvCxnSpPr/>
              <p:nvPr userDrawn="1"/>
            </p:nvCxnSpPr>
            <p:spPr>
              <a:xfrm>
                <a:off x="151607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nettore 1 172"/>
              <p:cNvCxnSpPr/>
              <p:nvPr userDrawn="1"/>
            </p:nvCxnSpPr>
            <p:spPr>
              <a:xfrm>
                <a:off x="166494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nettore 1 173"/>
              <p:cNvCxnSpPr/>
              <p:nvPr userDrawn="1"/>
            </p:nvCxnSpPr>
            <p:spPr>
              <a:xfrm>
                <a:off x="181380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Connettore 1 174"/>
              <p:cNvCxnSpPr/>
              <p:nvPr userDrawn="1"/>
            </p:nvCxnSpPr>
            <p:spPr>
              <a:xfrm>
                <a:off x="196267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Connettore 1 175"/>
              <p:cNvCxnSpPr/>
              <p:nvPr userDrawn="1"/>
            </p:nvCxnSpPr>
            <p:spPr>
              <a:xfrm>
                <a:off x="211154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onnettore 1 176"/>
              <p:cNvCxnSpPr/>
              <p:nvPr userDrawn="1"/>
            </p:nvCxnSpPr>
            <p:spPr>
              <a:xfrm>
                <a:off x="226040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ttore 1 177"/>
              <p:cNvCxnSpPr/>
              <p:nvPr userDrawn="1"/>
            </p:nvCxnSpPr>
            <p:spPr>
              <a:xfrm>
                <a:off x="240927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onnettore 1 178"/>
              <p:cNvCxnSpPr/>
              <p:nvPr userDrawn="1"/>
            </p:nvCxnSpPr>
            <p:spPr>
              <a:xfrm>
                <a:off x="255814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nettore 1 179"/>
              <p:cNvCxnSpPr/>
              <p:nvPr userDrawn="1"/>
            </p:nvCxnSpPr>
            <p:spPr>
              <a:xfrm>
                <a:off x="270701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1 180"/>
              <p:cNvCxnSpPr/>
              <p:nvPr userDrawn="1"/>
            </p:nvCxnSpPr>
            <p:spPr>
              <a:xfrm>
                <a:off x="285587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1 181"/>
              <p:cNvCxnSpPr/>
              <p:nvPr userDrawn="1"/>
            </p:nvCxnSpPr>
            <p:spPr>
              <a:xfrm>
                <a:off x="300474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1 182"/>
              <p:cNvCxnSpPr/>
              <p:nvPr userDrawn="1"/>
            </p:nvCxnSpPr>
            <p:spPr>
              <a:xfrm>
                <a:off x="315361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1 183"/>
              <p:cNvCxnSpPr/>
              <p:nvPr userDrawn="1"/>
            </p:nvCxnSpPr>
            <p:spPr>
              <a:xfrm>
                <a:off x="330247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nettore 1 184"/>
              <p:cNvCxnSpPr/>
              <p:nvPr userDrawn="1"/>
            </p:nvCxnSpPr>
            <p:spPr>
              <a:xfrm>
                <a:off x="345134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nettore 1 185"/>
              <p:cNvCxnSpPr/>
              <p:nvPr userDrawn="1"/>
            </p:nvCxnSpPr>
            <p:spPr>
              <a:xfrm>
                <a:off x="360021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1 186"/>
              <p:cNvCxnSpPr/>
              <p:nvPr userDrawn="1"/>
            </p:nvCxnSpPr>
            <p:spPr>
              <a:xfrm>
                <a:off x="374907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1 187"/>
              <p:cNvCxnSpPr/>
              <p:nvPr userDrawn="1"/>
            </p:nvCxnSpPr>
            <p:spPr>
              <a:xfrm>
                <a:off x="389794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1 188"/>
              <p:cNvCxnSpPr/>
              <p:nvPr userDrawn="1"/>
            </p:nvCxnSpPr>
            <p:spPr>
              <a:xfrm>
                <a:off x="404681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1 189"/>
              <p:cNvCxnSpPr/>
              <p:nvPr userDrawn="1"/>
            </p:nvCxnSpPr>
            <p:spPr>
              <a:xfrm>
                <a:off x="419568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nettore 1 190"/>
              <p:cNvCxnSpPr/>
              <p:nvPr userDrawn="1"/>
            </p:nvCxnSpPr>
            <p:spPr>
              <a:xfrm>
                <a:off x="434454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nettore 1 191"/>
              <p:cNvCxnSpPr/>
              <p:nvPr userDrawn="1"/>
            </p:nvCxnSpPr>
            <p:spPr>
              <a:xfrm>
                <a:off x="449341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nettore 1 192"/>
              <p:cNvCxnSpPr/>
              <p:nvPr userDrawn="1"/>
            </p:nvCxnSpPr>
            <p:spPr>
              <a:xfrm>
                <a:off x="464228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nettore 1 193"/>
              <p:cNvCxnSpPr/>
              <p:nvPr userDrawn="1"/>
            </p:nvCxnSpPr>
            <p:spPr>
              <a:xfrm>
                <a:off x="479114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nettore 1 194"/>
              <p:cNvCxnSpPr/>
              <p:nvPr userDrawn="1"/>
            </p:nvCxnSpPr>
            <p:spPr>
              <a:xfrm>
                <a:off x="494001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ttore 1 195"/>
              <p:cNvCxnSpPr/>
              <p:nvPr userDrawn="1"/>
            </p:nvCxnSpPr>
            <p:spPr>
              <a:xfrm>
                <a:off x="508888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1 196"/>
              <p:cNvCxnSpPr/>
              <p:nvPr userDrawn="1"/>
            </p:nvCxnSpPr>
            <p:spPr>
              <a:xfrm>
                <a:off x="523774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1 197"/>
              <p:cNvCxnSpPr/>
              <p:nvPr userDrawn="1"/>
            </p:nvCxnSpPr>
            <p:spPr>
              <a:xfrm>
                <a:off x="538661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1 198"/>
              <p:cNvCxnSpPr/>
              <p:nvPr userDrawn="1"/>
            </p:nvCxnSpPr>
            <p:spPr>
              <a:xfrm>
                <a:off x="553548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1 199"/>
              <p:cNvCxnSpPr/>
              <p:nvPr userDrawn="1"/>
            </p:nvCxnSpPr>
            <p:spPr>
              <a:xfrm>
                <a:off x="568435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nettore 1 200"/>
              <p:cNvCxnSpPr/>
              <p:nvPr userDrawn="1"/>
            </p:nvCxnSpPr>
            <p:spPr>
              <a:xfrm>
                <a:off x="583321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nettore 1 201"/>
              <p:cNvCxnSpPr/>
              <p:nvPr userDrawn="1"/>
            </p:nvCxnSpPr>
            <p:spPr>
              <a:xfrm>
                <a:off x="598208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1 202"/>
              <p:cNvCxnSpPr/>
              <p:nvPr userDrawn="1"/>
            </p:nvCxnSpPr>
            <p:spPr>
              <a:xfrm>
                <a:off x="613095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1 203"/>
              <p:cNvCxnSpPr/>
              <p:nvPr userDrawn="1"/>
            </p:nvCxnSpPr>
            <p:spPr>
              <a:xfrm>
                <a:off x="627981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1 204"/>
              <p:cNvCxnSpPr/>
              <p:nvPr userDrawn="1"/>
            </p:nvCxnSpPr>
            <p:spPr>
              <a:xfrm>
                <a:off x="642868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1 205"/>
              <p:cNvCxnSpPr/>
              <p:nvPr userDrawn="1"/>
            </p:nvCxnSpPr>
            <p:spPr>
              <a:xfrm>
                <a:off x="657755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nettore 1 206"/>
              <p:cNvCxnSpPr/>
              <p:nvPr userDrawn="1"/>
            </p:nvCxnSpPr>
            <p:spPr>
              <a:xfrm>
                <a:off x="672641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nettore 1 207"/>
              <p:cNvCxnSpPr/>
              <p:nvPr userDrawn="1"/>
            </p:nvCxnSpPr>
            <p:spPr>
              <a:xfrm>
                <a:off x="687528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nettore 1 208"/>
              <p:cNvCxnSpPr/>
              <p:nvPr userDrawn="1"/>
            </p:nvCxnSpPr>
            <p:spPr>
              <a:xfrm>
                <a:off x="702415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nettore 1 209"/>
              <p:cNvCxnSpPr/>
              <p:nvPr userDrawn="1"/>
            </p:nvCxnSpPr>
            <p:spPr>
              <a:xfrm>
                <a:off x="717302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nettore 1 210"/>
              <p:cNvCxnSpPr/>
              <p:nvPr userDrawn="1"/>
            </p:nvCxnSpPr>
            <p:spPr>
              <a:xfrm>
                <a:off x="732188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nettore 1 211"/>
              <p:cNvCxnSpPr/>
              <p:nvPr userDrawn="1"/>
            </p:nvCxnSpPr>
            <p:spPr>
              <a:xfrm>
                <a:off x="747075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nettore 1 212"/>
              <p:cNvCxnSpPr/>
              <p:nvPr userDrawn="1"/>
            </p:nvCxnSpPr>
            <p:spPr>
              <a:xfrm>
                <a:off x="761962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nettore 1 213"/>
              <p:cNvCxnSpPr/>
              <p:nvPr userDrawn="1"/>
            </p:nvCxnSpPr>
            <p:spPr>
              <a:xfrm>
                <a:off x="776848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nettore 1 214"/>
              <p:cNvCxnSpPr/>
              <p:nvPr userDrawn="1"/>
            </p:nvCxnSpPr>
            <p:spPr>
              <a:xfrm>
                <a:off x="791735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nettore 1 215"/>
              <p:cNvCxnSpPr/>
              <p:nvPr userDrawn="1"/>
            </p:nvCxnSpPr>
            <p:spPr>
              <a:xfrm>
                <a:off x="806622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nettore 1 216"/>
              <p:cNvCxnSpPr/>
              <p:nvPr userDrawn="1"/>
            </p:nvCxnSpPr>
            <p:spPr>
              <a:xfrm>
                <a:off x="821508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nettore 1 217"/>
              <p:cNvCxnSpPr/>
              <p:nvPr userDrawn="1"/>
            </p:nvCxnSpPr>
            <p:spPr>
              <a:xfrm>
                <a:off x="836395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nettore 1 218"/>
              <p:cNvCxnSpPr/>
              <p:nvPr userDrawn="1"/>
            </p:nvCxnSpPr>
            <p:spPr>
              <a:xfrm>
                <a:off x="851282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nettore 1 219"/>
              <p:cNvCxnSpPr/>
              <p:nvPr userDrawn="1"/>
            </p:nvCxnSpPr>
            <p:spPr>
              <a:xfrm>
                <a:off x="866169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nettore 1 220"/>
              <p:cNvCxnSpPr/>
              <p:nvPr userDrawn="1"/>
            </p:nvCxnSpPr>
            <p:spPr>
              <a:xfrm>
                <a:off x="881055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nettore 1 221"/>
              <p:cNvCxnSpPr/>
              <p:nvPr userDrawn="1"/>
            </p:nvCxnSpPr>
            <p:spPr>
              <a:xfrm>
                <a:off x="895942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nettore 1 222"/>
              <p:cNvCxnSpPr/>
              <p:nvPr userDrawn="1"/>
            </p:nvCxnSpPr>
            <p:spPr>
              <a:xfrm>
                <a:off x="910829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nettore 1 223"/>
              <p:cNvCxnSpPr/>
              <p:nvPr userDrawn="1"/>
            </p:nvCxnSpPr>
            <p:spPr>
              <a:xfrm>
                <a:off x="925715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nettore 1 224"/>
              <p:cNvCxnSpPr/>
              <p:nvPr userDrawn="1"/>
            </p:nvCxnSpPr>
            <p:spPr>
              <a:xfrm>
                <a:off x="940602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nettore 1 225"/>
              <p:cNvCxnSpPr/>
              <p:nvPr userDrawn="1"/>
            </p:nvCxnSpPr>
            <p:spPr>
              <a:xfrm>
                <a:off x="955489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nettore 1 226"/>
              <p:cNvCxnSpPr/>
              <p:nvPr userDrawn="1"/>
            </p:nvCxnSpPr>
            <p:spPr>
              <a:xfrm>
                <a:off x="970375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nettore 1 227"/>
              <p:cNvCxnSpPr/>
              <p:nvPr userDrawn="1"/>
            </p:nvCxnSpPr>
            <p:spPr>
              <a:xfrm>
                <a:off x="985262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nettore 1 228"/>
              <p:cNvCxnSpPr/>
              <p:nvPr userDrawn="1"/>
            </p:nvCxnSpPr>
            <p:spPr>
              <a:xfrm>
                <a:off x="1000149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nettore 1 229"/>
              <p:cNvCxnSpPr/>
              <p:nvPr userDrawn="1"/>
            </p:nvCxnSpPr>
            <p:spPr>
              <a:xfrm>
                <a:off x="1015036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nettore 1 230"/>
              <p:cNvCxnSpPr/>
              <p:nvPr userDrawn="1"/>
            </p:nvCxnSpPr>
            <p:spPr>
              <a:xfrm>
                <a:off x="1029922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nettore 1 231"/>
              <p:cNvCxnSpPr/>
              <p:nvPr userDrawn="1"/>
            </p:nvCxnSpPr>
            <p:spPr>
              <a:xfrm>
                <a:off x="1044809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nettore 1 232"/>
              <p:cNvCxnSpPr/>
              <p:nvPr userDrawn="1"/>
            </p:nvCxnSpPr>
            <p:spPr>
              <a:xfrm>
                <a:off x="1059696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nettore 1 233"/>
              <p:cNvCxnSpPr/>
              <p:nvPr userDrawn="1"/>
            </p:nvCxnSpPr>
            <p:spPr>
              <a:xfrm>
                <a:off x="1074582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nettore 1 234"/>
              <p:cNvCxnSpPr/>
              <p:nvPr userDrawn="1"/>
            </p:nvCxnSpPr>
            <p:spPr>
              <a:xfrm>
                <a:off x="1089469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nettore 1 235"/>
              <p:cNvCxnSpPr/>
              <p:nvPr userDrawn="1"/>
            </p:nvCxnSpPr>
            <p:spPr>
              <a:xfrm>
                <a:off x="1104356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nettore 1 236"/>
              <p:cNvCxnSpPr/>
              <p:nvPr userDrawn="1"/>
            </p:nvCxnSpPr>
            <p:spPr>
              <a:xfrm>
                <a:off x="1119242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nettore 1 237"/>
              <p:cNvCxnSpPr/>
              <p:nvPr userDrawn="1"/>
            </p:nvCxnSpPr>
            <p:spPr>
              <a:xfrm>
                <a:off x="1134129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nettore 1 238"/>
              <p:cNvCxnSpPr/>
              <p:nvPr userDrawn="1"/>
            </p:nvCxnSpPr>
            <p:spPr>
              <a:xfrm>
                <a:off x="1149016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nettore 1 239"/>
              <p:cNvCxnSpPr/>
              <p:nvPr userDrawn="1"/>
            </p:nvCxnSpPr>
            <p:spPr>
              <a:xfrm>
                <a:off x="1163903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nettore 1 240"/>
              <p:cNvCxnSpPr/>
              <p:nvPr userDrawn="1"/>
            </p:nvCxnSpPr>
            <p:spPr>
              <a:xfrm>
                <a:off x="1178789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nettore 1 241"/>
              <p:cNvCxnSpPr/>
              <p:nvPr userDrawn="1"/>
            </p:nvCxnSpPr>
            <p:spPr>
              <a:xfrm>
                <a:off x="1193676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nettore 1 242"/>
              <p:cNvCxnSpPr/>
              <p:nvPr userDrawn="1"/>
            </p:nvCxnSpPr>
            <p:spPr>
              <a:xfrm>
                <a:off x="1208563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nettore 1 243"/>
              <p:cNvCxnSpPr/>
              <p:nvPr userDrawn="1"/>
            </p:nvCxnSpPr>
            <p:spPr>
              <a:xfrm>
                <a:off x="1223449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nettore 1 244"/>
              <p:cNvCxnSpPr/>
              <p:nvPr userDrawn="1"/>
            </p:nvCxnSpPr>
            <p:spPr>
              <a:xfrm>
                <a:off x="1238336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nettore 1 245"/>
              <p:cNvCxnSpPr/>
              <p:nvPr userDrawn="1"/>
            </p:nvCxnSpPr>
            <p:spPr>
              <a:xfrm>
                <a:off x="1253223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nettore 1 246"/>
              <p:cNvCxnSpPr/>
              <p:nvPr userDrawn="1"/>
            </p:nvCxnSpPr>
            <p:spPr>
              <a:xfrm>
                <a:off x="1268109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nettore 1 247"/>
              <p:cNvCxnSpPr/>
              <p:nvPr userDrawn="1"/>
            </p:nvCxnSpPr>
            <p:spPr>
              <a:xfrm>
                <a:off x="1282996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nettore 1 248"/>
              <p:cNvCxnSpPr/>
              <p:nvPr userDrawn="1"/>
            </p:nvCxnSpPr>
            <p:spPr>
              <a:xfrm>
                <a:off x="1297883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nettore 1 249"/>
              <p:cNvCxnSpPr/>
              <p:nvPr userDrawn="1"/>
            </p:nvCxnSpPr>
            <p:spPr>
              <a:xfrm>
                <a:off x="1312770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nettore 1 250"/>
              <p:cNvCxnSpPr/>
              <p:nvPr userDrawn="1"/>
            </p:nvCxnSpPr>
            <p:spPr>
              <a:xfrm>
                <a:off x="1327656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nettore 1 251"/>
              <p:cNvCxnSpPr/>
              <p:nvPr userDrawn="1"/>
            </p:nvCxnSpPr>
            <p:spPr>
              <a:xfrm>
                <a:off x="1342543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nettore 1 252"/>
              <p:cNvCxnSpPr/>
              <p:nvPr userDrawn="1"/>
            </p:nvCxnSpPr>
            <p:spPr>
              <a:xfrm>
                <a:off x="1357430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nettore 1 253"/>
              <p:cNvCxnSpPr/>
              <p:nvPr userDrawn="1"/>
            </p:nvCxnSpPr>
            <p:spPr>
              <a:xfrm>
                <a:off x="1372316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nettore 1 254"/>
              <p:cNvCxnSpPr/>
              <p:nvPr userDrawn="1"/>
            </p:nvCxnSpPr>
            <p:spPr>
              <a:xfrm>
                <a:off x="1387203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nettore 1 255"/>
              <p:cNvCxnSpPr/>
              <p:nvPr userDrawn="1"/>
            </p:nvCxnSpPr>
            <p:spPr>
              <a:xfrm>
                <a:off x="1402090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nettore 1 256"/>
              <p:cNvCxnSpPr/>
              <p:nvPr userDrawn="1"/>
            </p:nvCxnSpPr>
            <p:spPr>
              <a:xfrm>
                <a:off x="1416976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nettore 1 257"/>
              <p:cNvCxnSpPr/>
              <p:nvPr userDrawn="1"/>
            </p:nvCxnSpPr>
            <p:spPr>
              <a:xfrm>
                <a:off x="1431863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nettore 1 258"/>
              <p:cNvCxnSpPr/>
              <p:nvPr userDrawn="1"/>
            </p:nvCxnSpPr>
            <p:spPr>
              <a:xfrm>
                <a:off x="1446750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onnettore 1 259"/>
              <p:cNvCxnSpPr/>
              <p:nvPr userDrawn="1"/>
            </p:nvCxnSpPr>
            <p:spPr>
              <a:xfrm>
                <a:off x="1461637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Connettore 1 260"/>
              <p:cNvCxnSpPr/>
              <p:nvPr userDrawn="1"/>
            </p:nvCxnSpPr>
            <p:spPr>
              <a:xfrm>
                <a:off x="1476523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Connettore 1 261"/>
              <p:cNvCxnSpPr/>
              <p:nvPr userDrawn="1"/>
            </p:nvCxnSpPr>
            <p:spPr>
              <a:xfrm>
                <a:off x="1491410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Connettore 1 262"/>
              <p:cNvCxnSpPr/>
              <p:nvPr userDrawn="1"/>
            </p:nvCxnSpPr>
            <p:spPr>
              <a:xfrm>
                <a:off x="1506297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onnettore 1 263"/>
              <p:cNvCxnSpPr/>
              <p:nvPr userDrawn="1"/>
            </p:nvCxnSpPr>
            <p:spPr>
              <a:xfrm>
                <a:off x="1521183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nettore 1 264"/>
              <p:cNvCxnSpPr/>
              <p:nvPr userDrawn="1"/>
            </p:nvCxnSpPr>
            <p:spPr>
              <a:xfrm>
                <a:off x="1536070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nettore 1 265"/>
              <p:cNvCxnSpPr/>
              <p:nvPr userDrawn="1"/>
            </p:nvCxnSpPr>
            <p:spPr>
              <a:xfrm>
                <a:off x="1550957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nettore 1 266"/>
              <p:cNvCxnSpPr/>
              <p:nvPr userDrawn="1"/>
            </p:nvCxnSpPr>
            <p:spPr>
              <a:xfrm>
                <a:off x="1565843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nettore 1 267"/>
              <p:cNvCxnSpPr/>
              <p:nvPr userDrawn="1"/>
            </p:nvCxnSpPr>
            <p:spPr>
              <a:xfrm>
                <a:off x="1580730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nettore 1 268"/>
              <p:cNvCxnSpPr/>
              <p:nvPr userDrawn="1"/>
            </p:nvCxnSpPr>
            <p:spPr>
              <a:xfrm>
                <a:off x="1595617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nettore 1 269"/>
              <p:cNvCxnSpPr/>
              <p:nvPr userDrawn="1"/>
            </p:nvCxnSpPr>
            <p:spPr>
              <a:xfrm>
                <a:off x="1610504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nettore 1 270"/>
              <p:cNvCxnSpPr/>
              <p:nvPr userDrawn="1"/>
            </p:nvCxnSpPr>
            <p:spPr>
              <a:xfrm>
                <a:off x="1625390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nettore 1 271"/>
              <p:cNvCxnSpPr/>
              <p:nvPr userDrawn="1"/>
            </p:nvCxnSpPr>
            <p:spPr>
              <a:xfrm>
                <a:off x="1640277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nettore 1 272"/>
              <p:cNvCxnSpPr/>
              <p:nvPr userDrawn="1"/>
            </p:nvCxnSpPr>
            <p:spPr>
              <a:xfrm>
                <a:off x="1655164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nettore 1 273"/>
              <p:cNvCxnSpPr/>
              <p:nvPr userDrawn="1"/>
            </p:nvCxnSpPr>
            <p:spPr>
              <a:xfrm>
                <a:off x="1670050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nettore 1 274"/>
              <p:cNvCxnSpPr/>
              <p:nvPr userDrawn="1"/>
            </p:nvCxnSpPr>
            <p:spPr>
              <a:xfrm>
                <a:off x="1684937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nettore 1 275"/>
              <p:cNvCxnSpPr/>
              <p:nvPr userDrawn="1"/>
            </p:nvCxnSpPr>
            <p:spPr>
              <a:xfrm>
                <a:off x="1699824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nettore 1 276"/>
              <p:cNvCxnSpPr/>
              <p:nvPr userDrawn="1"/>
            </p:nvCxnSpPr>
            <p:spPr>
              <a:xfrm>
                <a:off x="1714710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nettore 1 277"/>
              <p:cNvCxnSpPr/>
              <p:nvPr userDrawn="1"/>
            </p:nvCxnSpPr>
            <p:spPr>
              <a:xfrm>
                <a:off x="1729597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nettore 1 278"/>
              <p:cNvCxnSpPr/>
              <p:nvPr userDrawn="1"/>
            </p:nvCxnSpPr>
            <p:spPr>
              <a:xfrm>
                <a:off x="1744484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nettore 1 279"/>
              <p:cNvCxnSpPr/>
              <p:nvPr userDrawn="1"/>
            </p:nvCxnSpPr>
            <p:spPr>
              <a:xfrm>
                <a:off x="1759371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nettore 1 280"/>
              <p:cNvCxnSpPr/>
              <p:nvPr userDrawn="1"/>
            </p:nvCxnSpPr>
            <p:spPr>
              <a:xfrm>
                <a:off x="1774257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nettore 1 281"/>
              <p:cNvCxnSpPr/>
              <p:nvPr userDrawn="1"/>
            </p:nvCxnSpPr>
            <p:spPr>
              <a:xfrm>
                <a:off x="1789144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nettore 1 282"/>
              <p:cNvCxnSpPr/>
              <p:nvPr userDrawn="1"/>
            </p:nvCxnSpPr>
            <p:spPr>
              <a:xfrm>
                <a:off x="1804031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nettore 1 283"/>
              <p:cNvCxnSpPr/>
              <p:nvPr userDrawn="1"/>
            </p:nvCxnSpPr>
            <p:spPr>
              <a:xfrm>
                <a:off x="1818917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nettore 1 284"/>
              <p:cNvCxnSpPr/>
              <p:nvPr userDrawn="1"/>
            </p:nvCxnSpPr>
            <p:spPr>
              <a:xfrm>
                <a:off x="1833804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nettore 1 285"/>
              <p:cNvCxnSpPr/>
              <p:nvPr userDrawn="1"/>
            </p:nvCxnSpPr>
            <p:spPr>
              <a:xfrm>
                <a:off x="1848691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nettore 1 286"/>
              <p:cNvCxnSpPr/>
              <p:nvPr userDrawn="1"/>
            </p:nvCxnSpPr>
            <p:spPr>
              <a:xfrm>
                <a:off x="1863577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nettore 1 287"/>
              <p:cNvCxnSpPr/>
              <p:nvPr userDrawn="1"/>
            </p:nvCxnSpPr>
            <p:spPr>
              <a:xfrm>
                <a:off x="1878464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nettore 1 288"/>
              <p:cNvCxnSpPr/>
              <p:nvPr userDrawn="1"/>
            </p:nvCxnSpPr>
            <p:spPr>
              <a:xfrm>
                <a:off x="1893346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908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97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-37707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45083" y="365401"/>
            <a:ext cx="8581043" cy="8404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566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Marco Banfi, Carlo Carraro, Pietro Chierico, Flavia Di Scala, Silvia Manfroni</a:t>
            </a:r>
          </a:p>
          <a:p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Segnaposto numero diapositiva 6">
            <a:extLst>
              <a:ext uri="{FF2B5EF4-FFF2-40B4-BE49-F238E27FC236}">
                <a16:creationId xmlns:a16="http://schemas.microsoft.com/office/drawing/2014/main" id="{25405C12-1757-4332-9059-E2DED81D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5765" y="36409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5" r:id="rId14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50242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440" y="2056852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21051" y="3962585"/>
            <a:ext cx="9208594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551425" y="3747466"/>
            <a:ext cx="17715122" cy="215119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itolo 1">
            <a:extLst>
              <a:ext uri="{FF2B5EF4-FFF2-40B4-BE49-F238E27FC236}">
                <a16:creationId xmlns:a16="http://schemas.microsoft.com/office/drawing/2014/main" id="{5D15733F-2761-4F91-BDAD-A2A1C9EA894A}"/>
              </a:ext>
            </a:extLst>
          </p:cNvPr>
          <p:cNvSpPr txBox="1">
            <a:spLocks/>
          </p:cNvSpPr>
          <p:nvPr/>
        </p:nvSpPr>
        <p:spPr>
          <a:xfrm>
            <a:off x="113920" y="4111443"/>
            <a:ext cx="9143999" cy="7089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Development of a capacitive </a:t>
            </a:r>
            <a:r>
              <a:rPr lang="it-IT" sz="2400" err="1">
                <a:latin typeface="Arial" panose="020B0604020202020204" pitchFamily="34" charset="0"/>
                <a:cs typeface="Arial" panose="020B0604020202020204" pitchFamily="34" charset="0"/>
              </a:rPr>
              <a:t>insole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it-IT" sz="2400" err="1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of load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sp>
        <p:nvSpPr>
          <p:cNvPr id="135" name="Sottotitolo 2">
            <a:extLst>
              <a:ext uri="{FF2B5EF4-FFF2-40B4-BE49-F238E27FC236}">
                <a16:creationId xmlns:a16="http://schemas.microsoft.com/office/drawing/2014/main" id="{12E9A3C8-5045-45B5-980E-992C29FFEE49}"/>
              </a:ext>
            </a:extLst>
          </p:cNvPr>
          <p:cNvSpPr txBox="1">
            <a:spLocks/>
          </p:cNvSpPr>
          <p:nvPr/>
        </p:nvSpPr>
        <p:spPr>
          <a:xfrm>
            <a:off x="535097" y="4734560"/>
            <a:ext cx="4149364" cy="197458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2000">
                <a:solidFill>
                  <a:schemeClr val="bg1"/>
                </a:solidFill>
              </a:rPr>
              <a:t>Marco Banfi </a:t>
            </a:r>
            <a:r>
              <a:rPr lang="it-IT" sz="2000" err="1">
                <a:solidFill>
                  <a:schemeClr val="bg1"/>
                </a:solidFill>
              </a:rPr>
              <a:t>mat</a:t>
            </a:r>
            <a:r>
              <a:rPr lang="it-IT" sz="2000">
                <a:solidFill>
                  <a:schemeClr val="bg1"/>
                </a:solidFill>
              </a:rPr>
              <a:t>. 102328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2000">
                <a:solidFill>
                  <a:schemeClr val="bg1"/>
                </a:solidFill>
              </a:rPr>
              <a:t>Carlo Carraro </a:t>
            </a:r>
            <a:r>
              <a:rPr lang="it-IT" sz="2000" err="1">
                <a:solidFill>
                  <a:schemeClr val="bg1"/>
                </a:solidFill>
              </a:rPr>
              <a:t>mat</a:t>
            </a:r>
            <a:r>
              <a:rPr lang="it-IT" sz="2000">
                <a:solidFill>
                  <a:schemeClr val="bg1"/>
                </a:solidFill>
              </a:rPr>
              <a:t>. 996566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2000">
                <a:solidFill>
                  <a:schemeClr val="bg1"/>
                </a:solidFill>
              </a:rPr>
              <a:t>Pietro Chierico </a:t>
            </a:r>
            <a:r>
              <a:rPr lang="it-IT" sz="2000" err="1">
                <a:solidFill>
                  <a:schemeClr val="bg1"/>
                </a:solidFill>
              </a:rPr>
              <a:t>mat</a:t>
            </a:r>
            <a:r>
              <a:rPr lang="it-IT" sz="2000">
                <a:solidFill>
                  <a:schemeClr val="bg1"/>
                </a:solidFill>
              </a:rPr>
              <a:t>. 994974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2000">
                <a:solidFill>
                  <a:schemeClr val="bg1"/>
                </a:solidFill>
              </a:rPr>
              <a:t>Flavia Di Scala </a:t>
            </a:r>
            <a:r>
              <a:rPr lang="it-IT" sz="2000" err="1">
                <a:solidFill>
                  <a:schemeClr val="bg1"/>
                </a:solidFill>
              </a:rPr>
              <a:t>mat</a:t>
            </a:r>
            <a:r>
              <a:rPr lang="it-IT" sz="2000">
                <a:solidFill>
                  <a:schemeClr val="bg1"/>
                </a:solidFill>
              </a:rPr>
              <a:t>. 993366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2000">
                <a:solidFill>
                  <a:schemeClr val="bg1"/>
                </a:solidFill>
              </a:rPr>
              <a:t>Silvia Manfroni </a:t>
            </a:r>
            <a:r>
              <a:rPr lang="it-IT" sz="2000" err="1">
                <a:solidFill>
                  <a:schemeClr val="bg1"/>
                </a:solidFill>
              </a:rPr>
              <a:t>mat</a:t>
            </a:r>
            <a:r>
              <a:rPr lang="it-IT" sz="2000">
                <a:solidFill>
                  <a:schemeClr val="bg1"/>
                </a:solidFill>
              </a:rPr>
              <a:t>. 994454</a:t>
            </a:r>
          </a:p>
        </p:txBody>
      </p: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7621CE87-7E33-45EB-8D58-457E96142D22}"/>
              </a:ext>
            </a:extLst>
          </p:cNvPr>
          <p:cNvSpPr txBox="1"/>
          <p:nvPr/>
        </p:nvSpPr>
        <p:spPr>
          <a:xfrm>
            <a:off x="4966370" y="5077925"/>
            <a:ext cx="4149364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chemeClr val="bg1"/>
                </a:solidFill>
                <a:latin typeface="Arial"/>
                <a:cs typeface="Arial"/>
              </a:rPr>
              <a:t>Prof: </a:t>
            </a:r>
          </a:p>
          <a:p>
            <a:r>
              <a:rPr lang="it-IT">
                <a:solidFill>
                  <a:schemeClr val="bg1"/>
                </a:solidFill>
                <a:latin typeface="Arial"/>
                <a:cs typeface="Arial"/>
              </a:rPr>
              <a:t>Andrea Aliverti</a:t>
            </a:r>
          </a:p>
          <a:p>
            <a:endParaRPr lang="it-IT" sz="6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it-IT" sz="2000">
                <a:solidFill>
                  <a:schemeClr val="bg1"/>
                </a:solidFill>
                <a:latin typeface="Arial"/>
                <a:cs typeface="Arial"/>
              </a:rPr>
              <a:t>Tutor:</a:t>
            </a:r>
          </a:p>
          <a:p>
            <a:r>
              <a:rPr lang="it-IT">
                <a:solidFill>
                  <a:schemeClr val="bg1"/>
                </a:solidFill>
                <a:latin typeface="Arial"/>
                <a:cs typeface="Arial"/>
              </a:rPr>
              <a:t>Alessandra Angelucci</a:t>
            </a:r>
          </a:p>
        </p:txBody>
      </p:sp>
    </p:spTree>
    <p:extLst>
      <p:ext uri="{BB962C8B-B14F-4D97-AF65-F5344CB8AC3E}">
        <p14:creationId xmlns:p14="http://schemas.microsoft.com/office/powerpoint/2010/main" val="213270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1BC9F7-7A60-40A6-A82B-85517807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363538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512C6894-2488-4DF0-AC82-07DCF52111A6}"/>
              </a:ext>
            </a:extLst>
          </p:cNvPr>
          <p:cNvSpPr txBox="1">
            <a:spLocks/>
          </p:cNvSpPr>
          <p:nvPr/>
        </p:nvSpPr>
        <p:spPr>
          <a:xfrm>
            <a:off x="264635" y="281025"/>
            <a:ext cx="8519868" cy="7360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2800"/>
              <a:t>Introduction : Application Fields</a:t>
            </a:r>
            <a:endParaRPr lang="en-GB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C08C9AC7-27C5-9D10-2078-40C9D9C9FF6C}"/>
              </a:ext>
            </a:extLst>
          </p:cNvPr>
          <p:cNvSpPr/>
          <p:nvPr/>
        </p:nvSpPr>
        <p:spPr>
          <a:xfrm>
            <a:off x="255540" y="1710056"/>
            <a:ext cx="4316460" cy="148787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2200" err="1">
                <a:solidFill>
                  <a:schemeClr val="tx1"/>
                </a:solidFill>
                <a:latin typeface="Calibri" panose="020F0502020204030204" pitchFamily="34" charset="0"/>
              </a:rPr>
              <a:t>Injury</a:t>
            </a:r>
            <a:r>
              <a:rPr lang="it-IT" sz="2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it-IT" sz="2200" err="1">
                <a:solidFill>
                  <a:schemeClr val="tx1"/>
                </a:solidFill>
                <a:latin typeface="Calibri" panose="020F0502020204030204" pitchFamily="34" charset="0"/>
              </a:rPr>
              <a:t>prevention</a:t>
            </a:r>
            <a:endParaRPr lang="it-IT" sz="220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2200" err="1">
                <a:solidFill>
                  <a:schemeClr val="tx1"/>
                </a:solidFill>
                <a:latin typeface="Calibri" panose="020F0502020204030204" pitchFamily="34" charset="0"/>
              </a:rPr>
              <a:t>Biometric</a:t>
            </a:r>
            <a:r>
              <a:rPr lang="it-IT" sz="2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it-IT" sz="2200" err="1">
                <a:solidFill>
                  <a:schemeClr val="tx1"/>
                </a:solidFill>
                <a:latin typeface="Calibri" panose="020F0502020204030204" pitchFamily="34" charset="0"/>
              </a:rPr>
              <a:t>analysis</a:t>
            </a:r>
            <a:r>
              <a:rPr lang="it-IT" sz="2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5748198A-AB90-57CB-8B63-A2208F7AAB8D}"/>
              </a:ext>
            </a:extLst>
          </p:cNvPr>
          <p:cNvSpPr/>
          <p:nvPr/>
        </p:nvSpPr>
        <p:spPr>
          <a:xfrm>
            <a:off x="255540" y="3799998"/>
            <a:ext cx="4316460" cy="148787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tx1"/>
                </a:solidFill>
                <a:latin typeface="Calibri" panose="020F0502020204030204" pitchFamily="34" charset="0"/>
              </a:rPr>
              <a:t>Sports performance 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tx1"/>
                </a:solidFill>
                <a:latin typeface="Calibri" panose="020F0502020204030204" pitchFamily="34" charset="0"/>
              </a:rPr>
              <a:t>Footwear design </a:t>
            </a: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9C8CCEAF-941A-DE20-AACC-B0059DCC2CD3}"/>
              </a:ext>
            </a:extLst>
          </p:cNvPr>
          <p:cNvSpPr/>
          <p:nvPr/>
        </p:nvSpPr>
        <p:spPr>
          <a:xfrm>
            <a:off x="4738175" y="1710056"/>
            <a:ext cx="4150285" cy="148787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err="1">
                <a:solidFill>
                  <a:schemeClr val="tx1"/>
                </a:solidFill>
                <a:latin typeface="Calibri" panose="020F0502020204030204" pitchFamily="34" charset="0"/>
              </a:rPr>
              <a:t>Rehabilitation</a:t>
            </a:r>
            <a:r>
              <a:rPr lang="it-IT" sz="2200">
                <a:solidFill>
                  <a:schemeClr val="tx1"/>
                </a:solidFill>
                <a:latin typeface="Calibri" panose="020F0502020204030204" pitchFamily="34" charset="0"/>
              </a:rPr>
              <a:t>                  support systems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E4AA5B8-81C3-7BB6-0B10-0A20414C0D61}"/>
              </a:ext>
            </a:extLst>
          </p:cNvPr>
          <p:cNvSpPr/>
          <p:nvPr/>
        </p:nvSpPr>
        <p:spPr>
          <a:xfrm>
            <a:off x="4738174" y="3799997"/>
            <a:ext cx="4150285" cy="148787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tx1"/>
                </a:solidFill>
                <a:latin typeface="Calibri" panose="020F0502020204030204" pitchFamily="34" charset="0"/>
              </a:rPr>
              <a:t>Foot pressure monitoring system</a:t>
            </a:r>
          </a:p>
        </p:txBody>
      </p:sp>
      <p:pic>
        <p:nvPicPr>
          <p:cNvPr id="19" name="Elemento grafico 18" descr="Medico (femminile) con riempimento a tinta unita">
            <a:extLst>
              <a:ext uri="{FF2B5EF4-FFF2-40B4-BE49-F238E27FC236}">
                <a16:creationId xmlns:a16="http://schemas.microsoft.com/office/drawing/2014/main" id="{9E18D9F2-D2DB-C5E5-6073-FC4278E7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0227" y="1820383"/>
            <a:ext cx="1267220" cy="1267220"/>
          </a:xfrm>
          <a:prstGeom prst="rect">
            <a:avLst/>
          </a:prstGeom>
        </p:spPr>
      </p:pic>
      <p:pic>
        <p:nvPicPr>
          <p:cNvPr id="28" name="Elemento grafico 27" descr="Eseguire con riempimento a tinta unita">
            <a:extLst>
              <a:ext uri="{FF2B5EF4-FFF2-40B4-BE49-F238E27FC236}">
                <a16:creationId xmlns:a16="http://schemas.microsoft.com/office/drawing/2014/main" id="{415C63DE-7F08-C3B8-6904-ABE8A5908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0226" y="3910323"/>
            <a:ext cx="1267221" cy="1267221"/>
          </a:xfrm>
          <a:prstGeom prst="rect">
            <a:avLst/>
          </a:prstGeom>
        </p:spPr>
      </p:pic>
      <p:pic>
        <p:nvPicPr>
          <p:cNvPr id="32" name="Elemento grafico 31" descr="Ospedale con riempimento a tinta unita">
            <a:extLst>
              <a:ext uri="{FF2B5EF4-FFF2-40B4-BE49-F238E27FC236}">
                <a16:creationId xmlns:a16="http://schemas.microsoft.com/office/drawing/2014/main" id="{60BCD573-A2A6-B58A-10FC-C694B9BC44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3590" y="1820383"/>
            <a:ext cx="1267220" cy="1267220"/>
          </a:xfrm>
          <a:prstGeom prst="rect">
            <a:avLst/>
          </a:prstGeom>
        </p:spPr>
      </p:pic>
      <p:pic>
        <p:nvPicPr>
          <p:cNvPr id="36" name="Elemento grafico 35" descr="Passi di danza con riempimento a tinta unita">
            <a:extLst>
              <a:ext uri="{FF2B5EF4-FFF2-40B4-BE49-F238E27FC236}">
                <a16:creationId xmlns:a16="http://schemas.microsoft.com/office/drawing/2014/main" id="{67F53E8F-616D-0FF8-4A77-D65E88AB42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3590" y="4020652"/>
            <a:ext cx="1267220" cy="12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 descr="Impronte di scarpa con riempimento a tinta unita">
            <a:extLst>
              <a:ext uri="{FF2B5EF4-FFF2-40B4-BE49-F238E27FC236}">
                <a16:creationId xmlns:a16="http://schemas.microsoft.com/office/drawing/2014/main" id="{AB8966F2-CAC6-6D0E-155F-EDC41D5C0D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660"/>
          <a:stretch/>
        </p:blipFill>
        <p:spPr>
          <a:xfrm rot="311946">
            <a:off x="6630130" y="2092439"/>
            <a:ext cx="1461605" cy="2740178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ED7D5D66-276A-4C59-9BD0-DF8CF63E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6E0A8F8-8516-49D0-9750-A2CB48E687E7}"/>
              </a:ext>
            </a:extLst>
          </p:cNvPr>
          <p:cNvSpPr txBox="1">
            <a:spLocks/>
          </p:cNvSpPr>
          <p:nvPr/>
        </p:nvSpPr>
        <p:spPr>
          <a:xfrm>
            <a:off x="264635" y="281025"/>
            <a:ext cx="8519868" cy="7360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2800"/>
              <a:t>Capacitive Sensor: Material</a:t>
            </a:r>
            <a:endParaRPr lang="en-GB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DFB6A31-1AA9-6CA4-2F9A-F7BF39A5BC16}"/>
              </a:ext>
            </a:extLst>
          </p:cNvPr>
          <p:cNvSpPr/>
          <p:nvPr/>
        </p:nvSpPr>
        <p:spPr>
          <a:xfrm>
            <a:off x="6380918" y="4637727"/>
            <a:ext cx="2316409" cy="89858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i="1">
                <a:solidFill>
                  <a:schemeClr val="tx1"/>
                </a:solidFill>
                <a:latin typeface="Calibri" panose="020F0502020204030204" pitchFamily="34" charset="0"/>
              </a:rPr>
              <a:t>0.1 mm </a:t>
            </a:r>
            <a:r>
              <a:rPr lang="it-IT" i="1" err="1">
                <a:solidFill>
                  <a:schemeClr val="tx1"/>
                </a:solidFill>
                <a:latin typeface="Calibri" panose="020F0502020204030204" pitchFamily="34" charset="0"/>
              </a:rPr>
              <a:t>sheet</a:t>
            </a:r>
            <a:r>
              <a:rPr lang="it-IT" i="1">
                <a:solidFill>
                  <a:schemeClr val="tx1"/>
                </a:solidFill>
                <a:latin typeface="Calibri" panose="020F0502020204030204" pitchFamily="34" charset="0"/>
              </a:rPr>
              <a:t> of pure </a:t>
            </a:r>
            <a:r>
              <a:rPr lang="it-IT" i="1" err="1">
                <a:solidFill>
                  <a:schemeClr val="tx1"/>
                </a:solidFill>
                <a:latin typeface="Calibri" panose="020F0502020204030204" pitchFamily="34" charset="0"/>
              </a:rPr>
              <a:t>copper</a:t>
            </a:r>
            <a:r>
              <a:rPr lang="it-IT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FEFC8-E465-7D45-DCD3-EB45F578BC98}"/>
              </a:ext>
            </a:extLst>
          </p:cNvPr>
          <p:cNvSpPr txBox="1"/>
          <p:nvPr/>
        </p:nvSpPr>
        <p:spPr>
          <a:xfrm>
            <a:off x="931118" y="2504216"/>
            <a:ext cx="4732672" cy="2705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200">
                <a:latin typeface="Calibri" panose="020F0502020204030204" pitchFamily="34" charset="0"/>
              </a:rPr>
              <a:t>High </a:t>
            </a:r>
            <a:r>
              <a:rPr lang="it-IT" sz="2200" err="1">
                <a:latin typeface="Calibri" panose="020F0502020204030204" pitchFamily="34" charset="0"/>
              </a:rPr>
              <a:t>efficiency</a:t>
            </a:r>
            <a:endParaRPr lang="it-IT" sz="2200">
              <a:latin typeface="Calibri" panose="020F050202020403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200" err="1">
                <a:latin typeface="Calibri" panose="020F0502020204030204" pitchFamily="34" charset="0"/>
              </a:rPr>
              <a:t>Availability</a:t>
            </a:r>
            <a:endParaRPr lang="it-IT" sz="2200">
              <a:latin typeface="Calibri" panose="020F050202020403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200" err="1">
                <a:latin typeface="Calibri" panose="020F0502020204030204" pitchFamily="34" charset="0"/>
              </a:rPr>
              <a:t>Moldability</a:t>
            </a:r>
            <a:endParaRPr lang="it-IT" sz="2200">
              <a:latin typeface="Calibri" panose="020F050202020403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200" err="1">
                <a:latin typeface="Calibri" panose="020F0502020204030204" pitchFamily="34" charset="0"/>
              </a:rPr>
              <a:t>Cheapness</a:t>
            </a:r>
            <a:endParaRPr lang="en-GB" altLang="it-IT" sz="2200">
              <a:latin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F1AD14F-DE5C-9799-4B8B-C8BD8F0F96BA}"/>
              </a:ext>
            </a:extLst>
          </p:cNvPr>
          <p:cNvSpPr txBox="1"/>
          <p:nvPr/>
        </p:nvSpPr>
        <p:spPr>
          <a:xfrm>
            <a:off x="246308" y="1857885"/>
            <a:ext cx="5778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>
                <a:solidFill>
                  <a:srgbClr val="2C4D75"/>
                </a:solidFill>
              </a:rPr>
              <a:t>Why did we choose </a:t>
            </a:r>
            <a:r>
              <a:rPr lang="en-GB" sz="3600" b="1">
                <a:solidFill>
                  <a:srgbClr val="2C4D75"/>
                </a:solidFill>
              </a:rPr>
              <a:t>copper?</a:t>
            </a:r>
            <a:endParaRPr lang="en-GB" sz="2800" b="1">
              <a:solidFill>
                <a:srgbClr val="2C4D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65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E8C625-BE8D-4E28-B8D3-635F30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0FF12DF-56C3-4289-AA48-71CE3CF77AD5}"/>
              </a:ext>
            </a:extLst>
          </p:cNvPr>
          <p:cNvSpPr txBox="1">
            <a:spLocks/>
          </p:cNvSpPr>
          <p:nvPr/>
        </p:nvSpPr>
        <p:spPr>
          <a:xfrm>
            <a:off x="264635" y="281025"/>
            <a:ext cx="8519868" cy="7360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2800"/>
              <a:t>Capacitive Sensor: Hardware</a:t>
            </a:r>
            <a:endParaRPr lang="en-GB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A237C9-88E8-4830-94EA-57F1E76F65A0}"/>
              </a:ext>
            </a:extLst>
          </p:cNvPr>
          <p:cNvSpPr txBox="1"/>
          <p:nvPr/>
        </p:nvSpPr>
        <p:spPr>
          <a:xfrm>
            <a:off x="579335" y="2175844"/>
            <a:ext cx="32807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728FA5"/>
                </a:solidFill>
              </a:rPr>
              <a:t>Two </a:t>
            </a:r>
            <a:r>
              <a:rPr lang="it-IT" sz="2400" b="1" err="1">
                <a:solidFill>
                  <a:srgbClr val="728FA5"/>
                </a:solidFill>
              </a:rPr>
              <a:t>plates</a:t>
            </a:r>
            <a:endParaRPr lang="it-IT" sz="2400" b="1">
              <a:solidFill>
                <a:srgbClr val="728FA5"/>
              </a:solidFill>
            </a:endParaRPr>
          </a:p>
          <a:p>
            <a:pPr algn="ctr"/>
            <a:endParaRPr lang="it-IT" sz="2000" b="1">
              <a:solidFill>
                <a:srgbClr val="00C854"/>
              </a:solidFill>
            </a:endParaRPr>
          </a:p>
          <a:p>
            <a:pPr marL="342900" lvl="0" indent="-342900">
              <a:buFont typeface="Helvetica Neue"/>
              <a:buChar char="-"/>
            </a:pPr>
            <a:r>
              <a:rPr lang="en-US">
                <a:solidFill>
                  <a:srgbClr val="000000"/>
                </a:solidFill>
                <a:latin typeface="Helvetica Neue"/>
                <a:ea typeface="Arial Unicode MS"/>
                <a:cs typeface="Arial Unicode MS"/>
              </a:rPr>
              <a:t>C</a:t>
            </a:r>
            <a:r>
              <a:rPr lang="en-US" sz="1800"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apacitor’s </a:t>
            </a:r>
            <a:r>
              <a:rPr lang="en-US" sz="1800" b="1"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dimensions</a:t>
            </a:r>
            <a:endParaRPr lang="it-IT" sz="1800" b="1"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>
              <a:buFont typeface="Helvetica Neue"/>
              <a:buChar char="-"/>
            </a:pPr>
            <a:r>
              <a:rPr lang="en-US">
                <a:solidFill>
                  <a:srgbClr val="000000"/>
                </a:solidFill>
                <a:latin typeface="Helvetica Neue"/>
                <a:ea typeface="Arial Unicode MS"/>
                <a:cs typeface="Arial Unicode MS"/>
              </a:rPr>
              <a:t>R</a:t>
            </a:r>
            <a:r>
              <a:rPr lang="en-US" sz="1800"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elative </a:t>
            </a:r>
            <a:r>
              <a:rPr lang="en-US" sz="1800" b="1"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movement</a:t>
            </a:r>
            <a:endParaRPr lang="it-IT" sz="1800" b="1"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>
              <a:buFont typeface="Helvetica Neue"/>
              <a:buChar char="-"/>
            </a:pPr>
            <a:r>
              <a:rPr lang="en-US" sz="1800"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High</a:t>
            </a:r>
            <a:r>
              <a:rPr lang="en-US" sz="1800" b="1"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 thickness</a:t>
            </a:r>
            <a:endParaRPr lang="it-IT" sz="1800" b="1"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>
              <a:buFont typeface="Helvetica Neue"/>
              <a:buChar char="-"/>
            </a:pPr>
            <a:r>
              <a:rPr lang="en-US" sz="1800" b="1"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Deformation</a:t>
            </a:r>
            <a:r>
              <a:rPr lang="en-US" sz="1800"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 of the insole</a:t>
            </a:r>
            <a:endParaRPr lang="it-IT" sz="1800"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algn="ctr"/>
            <a:endParaRPr lang="it-IT" sz="2000" b="1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6796871E-EF25-4782-8A8C-6D04FAB820AD}"/>
              </a:ext>
            </a:extLst>
          </p:cNvPr>
          <p:cNvSpPr/>
          <p:nvPr/>
        </p:nvSpPr>
        <p:spPr>
          <a:xfrm>
            <a:off x="264289" y="1692613"/>
            <a:ext cx="3910802" cy="400050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70C561C9-DFAE-43ED-B22D-42D3C2B64FF1}"/>
              </a:ext>
            </a:extLst>
          </p:cNvPr>
          <p:cNvSpPr/>
          <p:nvPr/>
        </p:nvSpPr>
        <p:spPr>
          <a:xfrm>
            <a:off x="4873701" y="1692613"/>
            <a:ext cx="3910802" cy="40035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Condensatore | Icona Gratis">
            <a:extLst>
              <a:ext uri="{FF2B5EF4-FFF2-40B4-BE49-F238E27FC236}">
                <a16:creationId xmlns:a16="http://schemas.microsoft.com/office/drawing/2014/main" id="{E6BC4EED-DB83-F028-A561-F01AAA424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2969" y="4237947"/>
            <a:ext cx="1233440" cy="12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densatore | Icona Gratis">
            <a:extLst>
              <a:ext uri="{FF2B5EF4-FFF2-40B4-BE49-F238E27FC236}">
                <a16:creationId xmlns:a16="http://schemas.microsoft.com/office/drawing/2014/main" id="{A76F068C-BB1B-6A03-14BE-42F3813CB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 r="59537" b="-1"/>
          <a:stretch/>
        </p:blipFill>
        <p:spPr bwMode="auto">
          <a:xfrm rot="16200000">
            <a:off x="6710128" y="4697828"/>
            <a:ext cx="502216" cy="123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lemento grafico 5" descr="Piede contorno">
            <a:extLst>
              <a:ext uri="{FF2B5EF4-FFF2-40B4-BE49-F238E27FC236}">
                <a16:creationId xmlns:a16="http://schemas.microsoft.com/office/drawing/2014/main" id="{530AFDE4-1941-8078-BA8C-C0FE8F404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6647" y="4142089"/>
            <a:ext cx="969177" cy="96917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FFC770-0750-9834-0BC1-6DAAFBEBB611}"/>
              </a:ext>
            </a:extLst>
          </p:cNvPr>
          <p:cNvSpPr txBox="1"/>
          <p:nvPr/>
        </p:nvSpPr>
        <p:spPr>
          <a:xfrm>
            <a:off x="4272624" y="3457603"/>
            <a:ext cx="50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VS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0C0501B-2138-C0EA-A390-8EFE85FCDC92}"/>
              </a:ext>
            </a:extLst>
          </p:cNvPr>
          <p:cNvSpPr txBox="1"/>
          <p:nvPr/>
        </p:nvSpPr>
        <p:spPr>
          <a:xfrm>
            <a:off x="5188752" y="2175844"/>
            <a:ext cx="32807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728FA5"/>
                </a:solidFill>
              </a:rPr>
              <a:t>One </a:t>
            </a:r>
            <a:r>
              <a:rPr lang="it-IT" sz="2400" b="1" err="1">
                <a:solidFill>
                  <a:srgbClr val="728FA5"/>
                </a:solidFill>
              </a:rPr>
              <a:t>plate</a:t>
            </a:r>
            <a:endParaRPr lang="it-IT" sz="2400" b="1">
              <a:solidFill>
                <a:srgbClr val="728FA5"/>
              </a:solidFill>
            </a:endParaRPr>
          </a:p>
          <a:p>
            <a:pPr algn="ctr"/>
            <a:endParaRPr lang="it-IT" sz="2000" b="1">
              <a:solidFill>
                <a:srgbClr val="00C854"/>
              </a:solidFill>
            </a:endParaRPr>
          </a:p>
          <a:p>
            <a:pPr marL="342900" indent="-342900">
              <a:buFontTx/>
              <a:buChar char="-"/>
            </a:pPr>
            <a:r>
              <a:rPr lang="en-GB" b="1">
                <a:solidFill>
                  <a:srgbClr val="000000"/>
                </a:solidFill>
                <a:latin typeface="Helvetica Neue"/>
              </a:rPr>
              <a:t>Less</a:t>
            </a:r>
            <a:r>
              <a:rPr lang="en-GB">
                <a:solidFill>
                  <a:srgbClr val="000000"/>
                </a:solidFill>
                <a:latin typeface="Helvetica Neue"/>
              </a:rPr>
              <a:t> cables</a:t>
            </a:r>
          </a:p>
          <a:p>
            <a:pPr marL="342900" indent="-342900">
              <a:buFontTx/>
              <a:buChar char="-"/>
            </a:pPr>
            <a:r>
              <a:rPr lang="en-GB">
                <a:solidFill>
                  <a:srgbClr val="000000"/>
                </a:solidFill>
                <a:latin typeface="Helvetica Neue"/>
              </a:rPr>
              <a:t>More</a:t>
            </a:r>
            <a:r>
              <a:rPr lang="en-GB" b="1">
                <a:solidFill>
                  <a:srgbClr val="000000"/>
                </a:solidFill>
                <a:latin typeface="Helvetica Neue"/>
              </a:rPr>
              <a:t> comfortable</a:t>
            </a:r>
          </a:p>
          <a:p>
            <a:pPr marL="342900" lvl="0" indent="-342900">
              <a:buFont typeface="Helvetica Neue"/>
              <a:buChar char="-"/>
            </a:pPr>
            <a:r>
              <a:rPr lang="en-GB">
                <a:solidFill>
                  <a:srgbClr val="000000"/>
                </a:solidFill>
                <a:latin typeface="Helvetica Neue"/>
              </a:rPr>
              <a:t>Cheaper </a:t>
            </a:r>
          </a:p>
          <a:p>
            <a:pPr marL="342900" indent="-342900">
              <a:buFontTx/>
              <a:buChar char="-"/>
            </a:pPr>
            <a:r>
              <a:rPr lang="en-GB">
                <a:solidFill>
                  <a:srgbClr val="000000"/>
                </a:solidFill>
                <a:latin typeface="Helvetica Neue"/>
              </a:rPr>
              <a:t>Low </a:t>
            </a:r>
            <a:r>
              <a:rPr lang="en-US" sz="1800" b="1"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  <a:t>thickness</a:t>
            </a:r>
            <a:endParaRPr lang="en-GB">
              <a:solidFill>
                <a:srgbClr val="000000"/>
              </a:solidFill>
              <a:latin typeface="Helvetica Neue"/>
            </a:endParaRPr>
          </a:p>
          <a:p>
            <a:pPr algn="ctr"/>
            <a:endParaRPr lang="it-IT" sz="2000" b="1"/>
          </a:p>
        </p:txBody>
      </p:sp>
    </p:spTree>
    <p:extLst>
      <p:ext uri="{BB962C8B-B14F-4D97-AF65-F5344CB8AC3E}">
        <p14:creationId xmlns:p14="http://schemas.microsoft.com/office/powerpoint/2010/main" val="38315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CB3A5D-1020-53BA-D8B1-2C357FE5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/>
              <a:t>Capacitive Sensor: Hardware </a:t>
            </a:r>
            <a:br>
              <a:rPr lang="en-GB"/>
            </a:b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96EBE-99FA-C5FC-E886-5ED2AAE4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0C1E240-3A10-44A3-4635-BA310A955350}"/>
                  </a:ext>
                </a:extLst>
              </p:cNvPr>
              <p:cNvSpPr txBox="1"/>
              <p:nvPr/>
            </p:nvSpPr>
            <p:spPr>
              <a:xfrm>
                <a:off x="5037751" y="1652586"/>
                <a:ext cx="4400163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/>
                  <a:t> = 1M</a:t>
                </a:r>
                <a:r>
                  <a:rPr lang="el-GR" sz="200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Ω</a:t>
                </a:r>
                <a:endParaRPr lang="it-IT" sz="2000">
                  <a:solidFill>
                    <a:srgbClr val="202122"/>
                  </a:solidFill>
                  <a:effectLst/>
                  <a:latin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dirty="0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dirty="0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it-IT" sz="2000" b="0" i="0" dirty="0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/>
                  <a:t>= 220 </a:t>
                </a:r>
                <a:r>
                  <a:rPr lang="el-GR" sz="2000">
                    <a:solidFill>
                      <a:srgbClr val="202122"/>
                    </a:solidFill>
                    <a:latin typeface="Arial" panose="020B0604020202020204" pitchFamily="34" charset="0"/>
                  </a:rPr>
                  <a:t>Ω</a:t>
                </a:r>
                <a:endParaRPr lang="it-IT" sz="200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dirty="0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dirty="0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it-IT" sz="2000" b="0" i="0" dirty="0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/>
                  <a:t>= 100 </a:t>
                </a:r>
                <a:r>
                  <a:rPr lang="el-GR" sz="2000">
                    <a:solidFill>
                      <a:srgbClr val="202122"/>
                    </a:solidFill>
                    <a:latin typeface="Arial" panose="020B0604020202020204" pitchFamily="34" charset="0"/>
                  </a:rPr>
                  <a:t>Ω</a:t>
                </a:r>
                <a:endParaRPr lang="it-IT" sz="200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it-IT" sz="2000">
                    <a:solidFill>
                      <a:srgbClr val="202122"/>
                    </a:solidFill>
                    <a:latin typeface="Arial" panose="020B0604020202020204" pitchFamily="34" charset="0"/>
                  </a:rPr>
                  <a:t>HC-05 Bluetooth </a:t>
                </a:r>
                <a:r>
                  <a:rPr lang="it-IT" sz="2000" err="1">
                    <a:solidFill>
                      <a:srgbClr val="202122"/>
                    </a:solidFill>
                    <a:latin typeface="Arial" panose="020B0604020202020204" pitchFamily="34" charset="0"/>
                  </a:rPr>
                  <a:t>modules</a:t>
                </a:r>
                <a:endParaRPr lang="it-IT" sz="200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pPr marL="285750" indent="-285750" algn="ctr">
                  <a:buFontTx/>
                  <a:buChar char="-"/>
                </a:pPr>
                <a:endParaRPr lang="it-IT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pPr marL="285750" indent="-285750" algn="ctr">
                  <a:buFontTx/>
                  <a:buChar char="-"/>
                </a:pPr>
                <a:endParaRPr lang="it-IT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0C1E240-3A10-44A3-4635-BA310A955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751" y="1652586"/>
                <a:ext cx="4400163" cy="1877437"/>
              </a:xfrm>
              <a:prstGeom prst="rect">
                <a:avLst/>
              </a:prstGeom>
              <a:blipFill>
                <a:blip r:embed="rId2"/>
                <a:stretch>
                  <a:fillRect l="-1385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AA4F65F2-04B9-12A7-D819-C7F305F5B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68534" y="1464960"/>
            <a:ext cx="3966166" cy="3820885"/>
          </a:xfrm>
        </p:spPr>
      </p:pic>
      <p:pic>
        <p:nvPicPr>
          <p:cNvPr id="13" name="Immagine 1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E04AF11F-636D-E968-8EFF-14B8D59C11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19"/>
          <a:stretch/>
        </p:blipFill>
        <p:spPr>
          <a:xfrm>
            <a:off x="4678772" y="3000704"/>
            <a:ext cx="3977436" cy="254178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407C33-B4EC-85D7-9593-5546AE8E6BCC}"/>
              </a:ext>
            </a:extLst>
          </p:cNvPr>
          <p:cNvSpPr txBox="1"/>
          <p:nvPr/>
        </p:nvSpPr>
        <p:spPr>
          <a:xfrm>
            <a:off x="1006011" y="5542485"/>
            <a:ext cx="310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err="1"/>
              <a:t>Transmitter</a:t>
            </a:r>
            <a:endParaRPr lang="it-IT" sz="1600" i="1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C97DFB-CC76-6B72-634E-8BD646055E11}"/>
              </a:ext>
            </a:extLst>
          </p:cNvPr>
          <p:cNvSpPr txBox="1"/>
          <p:nvPr/>
        </p:nvSpPr>
        <p:spPr>
          <a:xfrm>
            <a:off x="5819435" y="5545004"/>
            <a:ext cx="211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err="1"/>
              <a:t>Receiver</a:t>
            </a:r>
            <a:endParaRPr lang="it-IT" i="1"/>
          </a:p>
        </p:txBody>
      </p:sp>
    </p:spTree>
    <p:extLst>
      <p:ext uri="{BB962C8B-B14F-4D97-AF65-F5344CB8AC3E}">
        <p14:creationId xmlns:p14="http://schemas.microsoft.com/office/powerpoint/2010/main" val="122054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1FE667-931C-4B62-962D-8224AB27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801842F-3FA0-4A3B-A35A-2FC7A8BCBCFE}"/>
              </a:ext>
            </a:extLst>
          </p:cNvPr>
          <p:cNvSpPr txBox="1">
            <a:spLocks/>
          </p:cNvSpPr>
          <p:nvPr/>
        </p:nvSpPr>
        <p:spPr>
          <a:xfrm>
            <a:off x="264635" y="281025"/>
            <a:ext cx="8519868" cy="7360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2800"/>
              <a:t>Capacitive Sensor: Flow-chart </a:t>
            </a:r>
            <a:endParaRPr lang="en-GB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58A1ABA-CDFB-82C7-6081-A03B771A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085" y="1465004"/>
            <a:ext cx="2763225" cy="433602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F70AB33-736D-D153-59C9-DFDB0E55F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18" y="1302772"/>
            <a:ext cx="2667231" cy="4660491"/>
          </a:xfrm>
          <a:prstGeom prst="rect">
            <a:avLst/>
          </a:prstGeom>
        </p:spPr>
      </p:pic>
      <p:pic>
        <p:nvPicPr>
          <p:cNvPr id="10" name="Picture 2" descr="GitHub - arduino/Arduino: Arduino IDE 1.x">
            <a:extLst>
              <a:ext uri="{FF2B5EF4-FFF2-40B4-BE49-F238E27FC236}">
                <a16:creationId xmlns:a16="http://schemas.microsoft.com/office/drawing/2014/main" id="{802907B1-1EF6-C3FF-91BF-2D318A00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4" y="2969569"/>
            <a:ext cx="1778317" cy="132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53AD2B3-E587-487F-6034-0ABF2684DDEE}"/>
              </a:ext>
            </a:extLst>
          </p:cNvPr>
          <p:cNvCxnSpPr>
            <a:cxnSpLocks/>
          </p:cNvCxnSpPr>
          <p:nvPr/>
        </p:nvCxnSpPr>
        <p:spPr>
          <a:xfrm>
            <a:off x="2119302" y="3720103"/>
            <a:ext cx="4061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28B0258-F987-B409-72BE-6EE4341C4E2F}"/>
              </a:ext>
            </a:extLst>
          </p:cNvPr>
          <p:cNvSpPr txBox="1"/>
          <p:nvPr/>
        </p:nvSpPr>
        <p:spPr>
          <a:xfrm>
            <a:off x="43649" y="5344103"/>
            <a:ext cx="2358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solidFill>
                  <a:srgbClr val="FF0000"/>
                </a:solidFill>
              </a:rPr>
              <a:t>*</a:t>
            </a:r>
            <a:r>
              <a:rPr lang="it-IT" sz="1400" i="1"/>
              <a:t>16 </a:t>
            </a:r>
            <a:r>
              <a:rPr lang="it-IT" sz="1400" i="1" err="1"/>
              <a:t>represents</a:t>
            </a:r>
            <a:r>
              <a:rPr lang="it-IT" sz="1400" i="1"/>
              <a:t> the </a:t>
            </a:r>
            <a:r>
              <a:rPr lang="it-IT" sz="1400" i="1" err="1"/>
              <a:t>microcontroller</a:t>
            </a:r>
            <a:r>
              <a:rPr lang="it-IT" sz="1400" i="1"/>
              <a:t> frequency (16Mhz)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30A3FD8-A23C-9339-E879-AE3056BAFFE9}"/>
              </a:ext>
            </a:extLst>
          </p:cNvPr>
          <p:cNvSpPr txBox="1"/>
          <p:nvPr/>
        </p:nvSpPr>
        <p:spPr>
          <a:xfrm>
            <a:off x="7258062" y="3318113"/>
            <a:ext cx="5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4388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E205F4-36D0-4A36-8490-B9713F80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7CCD023-C222-47E6-A557-FB00F1538717}"/>
              </a:ext>
            </a:extLst>
          </p:cNvPr>
          <p:cNvSpPr txBox="1">
            <a:spLocks/>
          </p:cNvSpPr>
          <p:nvPr/>
        </p:nvSpPr>
        <p:spPr>
          <a:xfrm>
            <a:off x="264635" y="281025"/>
            <a:ext cx="8519868" cy="7360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2800"/>
              <a:t>Capacitive Sensor: Software</a:t>
            </a:r>
            <a:endParaRPr lang="en-GB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E97083E-8FEE-4FF8-90EF-CF697F2A1D36}"/>
              </a:ext>
            </a:extLst>
          </p:cNvPr>
          <p:cNvSpPr/>
          <p:nvPr/>
        </p:nvSpPr>
        <p:spPr>
          <a:xfrm>
            <a:off x="2865223" y="1506121"/>
            <a:ext cx="2443160" cy="206023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it-IT" sz="1600" b="1"/>
              <a:t>STATIC MODE</a:t>
            </a:r>
          </a:p>
          <a:p>
            <a:pPr algn="ctr"/>
            <a:endParaRPr lang="it-IT" sz="1600" b="1"/>
          </a:p>
          <a:p>
            <a:pPr algn="ctr"/>
            <a:r>
              <a:rPr lang="it-IT" sz="1600">
                <a:solidFill>
                  <a:srgbClr val="000000"/>
                </a:solidFill>
                <a:latin typeface="Helvetica Neue"/>
              </a:rPr>
              <a:t>load </a:t>
            </a:r>
            <a:r>
              <a:rPr lang="en-US" sz="1600">
                <a:solidFill>
                  <a:srgbClr val="000000"/>
                </a:solidFill>
                <a:latin typeface="Helvetica Neue"/>
              </a:rPr>
              <a:t>distribution when the </a:t>
            </a:r>
            <a:r>
              <a:rPr lang="it-IT" sz="1600" err="1">
                <a:solidFill>
                  <a:srgbClr val="000000"/>
                </a:solidFill>
                <a:latin typeface="Helvetica Neue"/>
              </a:rPr>
              <a:t>patient</a:t>
            </a:r>
            <a:r>
              <a:rPr lang="it-IT" sz="1600">
                <a:solidFill>
                  <a:srgbClr val="000000"/>
                </a:solidFill>
                <a:latin typeface="Helvetica Neue"/>
              </a:rPr>
              <a:t> </a:t>
            </a:r>
            <a:r>
              <a:rPr lang="it-IT" sz="1600" b="1">
                <a:solidFill>
                  <a:srgbClr val="000000"/>
                </a:solidFill>
                <a:latin typeface="Helvetica Neue"/>
              </a:rPr>
              <a:t>stands up </a:t>
            </a:r>
            <a:r>
              <a:rPr lang="it-IT" sz="1600" b="1" err="1">
                <a:solidFill>
                  <a:srgbClr val="000000"/>
                </a:solidFill>
                <a:latin typeface="Helvetica Neue"/>
              </a:rPr>
              <a:t>still</a:t>
            </a:r>
            <a:r>
              <a:rPr lang="it-IT" sz="1600" b="1">
                <a:solidFill>
                  <a:srgbClr val="000000"/>
                </a:solidFill>
                <a:latin typeface="Helvetica Neue"/>
              </a:rPr>
              <a:t>.</a:t>
            </a:r>
          </a:p>
          <a:p>
            <a:r>
              <a:rPr lang="en-US" sz="1600">
                <a:solidFill>
                  <a:srgbClr val="000000"/>
                </a:solidFill>
                <a:effectLst/>
                <a:latin typeface="Helvetica Neue"/>
                <a:ea typeface="Calibri" panose="020F0502020204030204" pitchFamily="34" charset="0"/>
                <a:cs typeface="Arial Unicode MS"/>
              </a:rPr>
              <a:t> </a:t>
            </a:r>
            <a:endParaRPr lang="it-IT" sz="160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A54B1C1-7D02-BC4B-C82B-D010505D4C65}"/>
              </a:ext>
            </a:extLst>
          </p:cNvPr>
          <p:cNvGrpSpPr/>
          <p:nvPr/>
        </p:nvGrpSpPr>
        <p:grpSpPr>
          <a:xfrm flipH="1">
            <a:off x="6349767" y="3743370"/>
            <a:ext cx="1712560" cy="2144679"/>
            <a:chOff x="3669065" y="2074598"/>
            <a:chExt cx="1805869" cy="2708804"/>
          </a:xfrm>
        </p:grpSpPr>
        <p:pic>
          <p:nvPicPr>
            <p:cNvPr id="10" name="Immagine 9" descr="Immagine che contiene calzatura&#10;&#10;Descrizione generata automaticamente">
              <a:extLst>
                <a:ext uri="{FF2B5EF4-FFF2-40B4-BE49-F238E27FC236}">
                  <a16:creationId xmlns:a16="http://schemas.microsoft.com/office/drawing/2014/main" id="{F80294F2-0D15-ACA4-4665-7E70A951F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9065" y="2074598"/>
              <a:ext cx="1805869" cy="2708804"/>
            </a:xfrm>
            <a:prstGeom prst="rect">
              <a:avLst/>
            </a:prstGeom>
          </p:spPr>
        </p:pic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8D10D2FE-CF31-F983-3226-4569A0D8B0E4}"/>
                </a:ext>
              </a:extLst>
            </p:cNvPr>
            <p:cNvSpPr/>
            <p:nvPr/>
          </p:nvSpPr>
          <p:spPr>
            <a:xfrm>
              <a:off x="4171950" y="2924175"/>
              <a:ext cx="695325" cy="504825"/>
            </a:xfrm>
            <a:prstGeom prst="roundRect">
              <a:avLst/>
            </a:prstGeom>
            <a:solidFill>
              <a:srgbClr val="FF3F3F"/>
            </a:solidFill>
            <a:ln>
              <a:solidFill>
                <a:srgbClr val="FF3F3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9E082AF9-31F7-4F03-CFB9-BDC9C7D26ED2}"/>
                </a:ext>
              </a:extLst>
            </p:cNvPr>
            <p:cNvSpPr/>
            <p:nvPr/>
          </p:nvSpPr>
          <p:spPr>
            <a:xfrm>
              <a:off x="4262436" y="3853788"/>
              <a:ext cx="576264" cy="504825"/>
            </a:xfrm>
            <a:prstGeom prst="roundRect">
              <a:avLst/>
            </a:prstGeom>
            <a:solidFill>
              <a:srgbClr val="FF9393"/>
            </a:solidFill>
            <a:ln>
              <a:solidFill>
                <a:srgbClr val="FF939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F616E0F-CDF3-7F3F-39B1-B8E69D60F7C6}"/>
              </a:ext>
            </a:extLst>
          </p:cNvPr>
          <p:cNvSpPr txBox="1"/>
          <p:nvPr/>
        </p:nvSpPr>
        <p:spPr>
          <a:xfrm>
            <a:off x="3242339" y="4153989"/>
            <a:ext cx="2330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err="1">
                <a:solidFill>
                  <a:srgbClr val="000000"/>
                </a:solidFill>
                <a:latin typeface="Helvetica Neue"/>
              </a:rPr>
              <a:t>Representation</a:t>
            </a:r>
            <a:r>
              <a:rPr lang="it-IT" sz="1600">
                <a:solidFill>
                  <a:srgbClr val="000000"/>
                </a:solidFill>
                <a:latin typeface="Helvetica Neue"/>
              </a:rPr>
              <a:t> of </a:t>
            </a:r>
            <a:r>
              <a:rPr lang="it-IT" sz="1600" b="1">
                <a:solidFill>
                  <a:srgbClr val="000000"/>
                </a:solidFill>
                <a:latin typeface="Helvetica Neue"/>
              </a:rPr>
              <a:t>load </a:t>
            </a:r>
            <a:r>
              <a:rPr lang="it-IT" sz="1600" b="1" err="1">
                <a:solidFill>
                  <a:srgbClr val="000000"/>
                </a:solidFill>
                <a:latin typeface="Helvetica Neue"/>
              </a:rPr>
              <a:t>distribution</a:t>
            </a:r>
            <a:r>
              <a:rPr lang="it-IT" sz="1600" b="1">
                <a:solidFill>
                  <a:srgbClr val="000000"/>
                </a:solidFill>
                <a:latin typeface="Helvetica Neue"/>
              </a:rPr>
              <a:t> </a:t>
            </a:r>
            <a:r>
              <a:rPr lang="it-IT" sz="1600" err="1">
                <a:solidFill>
                  <a:srgbClr val="000000"/>
                </a:solidFill>
                <a:latin typeface="Helvetica Neue"/>
              </a:rPr>
              <a:t>through</a:t>
            </a:r>
            <a:r>
              <a:rPr lang="it-IT" sz="1600">
                <a:solidFill>
                  <a:srgbClr val="000000"/>
                </a:solidFill>
                <a:latin typeface="Helvetica Neue"/>
              </a:rPr>
              <a:t> a </a:t>
            </a:r>
            <a:r>
              <a:rPr lang="it-IT" sz="1600" err="1">
                <a:solidFill>
                  <a:srgbClr val="000000"/>
                </a:solidFill>
                <a:latin typeface="Helvetica Neue"/>
              </a:rPr>
              <a:t>change</a:t>
            </a:r>
            <a:r>
              <a:rPr lang="it-IT" sz="1600">
                <a:solidFill>
                  <a:srgbClr val="000000"/>
                </a:solidFill>
                <a:latin typeface="Helvetica Neue"/>
              </a:rPr>
              <a:t> of the </a:t>
            </a:r>
            <a:r>
              <a:rPr lang="it-IT" sz="1600" b="1">
                <a:solidFill>
                  <a:srgbClr val="000000"/>
                </a:solidFill>
                <a:latin typeface="Helvetica Neue"/>
              </a:rPr>
              <a:t>color </a:t>
            </a:r>
            <a:r>
              <a:rPr lang="it-IT" sz="1600" b="1" err="1">
                <a:solidFill>
                  <a:srgbClr val="000000"/>
                </a:solidFill>
                <a:latin typeface="Helvetica Neue"/>
              </a:rPr>
              <a:t>intensity</a:t>
            </a:r>
            <a:r>
              <a:rPr lang="it-IT" sz="1600" b="1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63A3AC-A8DA-3FA6-C5CC-B845A09BB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39" y="3566352"/>
            <a:ext cx="1523948" cy="15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E7363AF-196E-5400-822E-A5BE4EFBCBF0}"/>
              </a:ext>
            </a:extLst>
          </p:cNvPr>
          <p:cNvSpPr txBox="1"/>
          <p:nvPr/>
        </p:nvSpPr>
        <p:spPr>
          <a:xfrm>
            <a:off x="236005" y="2620737"/>
            <a:ext cx="2024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err="1"/>
              <a:t>Graphical</a:t>
            </a:r>
            <a:r>
              <a:rPr lang="it-IT" sz="1600"/>
              <a:t> Interface made with </a:t>
            </a:r>
            <a:r>
              <a:rPr lang="it-IT" sz="1600" b="1"/>
              <a:t>PROCESSING</a:t>
            </a:r>
            <a:r>
              <a:rPr lang="it-IT" sz="1600"/>
              <a:t>: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52BEE6D-F168-AEF9-2088-EB4A3619E35C}"/>
              </a:ext>
            </a:extLst>
          </p:cNvPr>
          <p:cNvCxnSpPr>
            <a:cxnSpLocks/>
          </p:cNvCxnSpPr>
          <p:nvPr/>
        </p:nvCxnSpPr>
        <p:spPr>
          <a:xfrm>
            <a:off x="5632386" y="4815709"/>
            <a:ext cx="9162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BFE88C98-6508-F686-0CFC-E3BA59AD2593}"/>
              </a:ext>
            </a:extLst>
          </p:cNvPr>
          <p:cNvSpPr/>
          <p:nvPr/>
        </p:nvSpPr>
        <p:spPr>
          <a:xfrm>
            <a:off x="6034147" y="1506121"/>
            <a:ext cx="2443160" cy="206023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it-IT" sz="1600" b="1"/>
              <a:t>DYNAMIC MODE</a:t>
            </a:r>
          </a:p>
          <a:p>
            <a:pPr algn="ctr"/>
            <a:endParaRPr lang="it-IT" sz="1600" b="1"/>
          </a:p>
          <a:p>
            <a:pPr algn="ctr"/>
            <a:r>
              <a:rPr lang="it-IT" sz="1600">
                <a:solidFill>
                  <a:srgbClr val="000000"/>
                </a:solidFill>
                <a:latin typeface="Helvetica Neue"/>
              </a:rPr>
              <a:t>load </a:t>
            </a:r>
            <a:r>
              <a:rPr lang="en-US" sz="1600">
                <a:solidFill>
                  <a:srgbClr val="000000"/>
                </a:solidFill>
                <a:latin typeface="Helvetica Neue"/>
              </a:rPr>
              <a:t>distribution during time when </a:t>
            </a:r>
            <a:r>
              <a:rPr lang="it-IT" sz="1600" err="1">
                <a:solidFill>
                  <a:srgbClr val="000000"/>
                </a:solidFill>
                <a:latin typeface="Helvetica Neue"/>
              </a:rPr>
              <a:t>patient</a:t>
            </a:r>
            <a:r>
              <a:rPr lang="it-IT" sz="1600">
                <a:solidFill>
                  <a:srgbClr val="000000"/>
                </a:solidFill>
                <a:latin typeface="Helvetica Neue"/>
              </a:rPr>
              <a:t> </a:t>
            </a:r>
            <a:r>
              <a:rPr lang="it-IT" sz="1600" b="1" err="1">
                <a:solidFill>
                  <a:srgbClr val="000000"/>
                </a:solidFill>
                <a:latin typeface="Helvetica Neue"/>
              </a:rPr>
              <a:t>walks</a:t>
            </a:r>
            <a:r>
              <a:rPr lang="it-IT" sz="1600" b="1">
                <a:solidFill>
                  <a:srgbClr val="000000"/>
                </a:solidFill>
                <a:latin typeface="Helvetica Neue"/>
              </a:rPr>
              <a:t>.</a:t>
            </a:r>
          </a:p>
          <a:p>
            <a:r>
              <a:rPr lang="en-US" sz="1600">
                <a:solidFill>
                  <a:srgbClr val="000000"/>
                </a:solidFill>
                <a:effectLst/>
                <a:latin typeface="Helvetica Neue"/>
                <a:ea typeface="Calibri" panose="020F0502020204030204" pitchFamily="34" charset="0"/>
                <a:cs typeface="Arial Unicode MS"/>
              </a:rPr>
              <a:t> 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3199893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olo 1">
            <a:extLst>
              <a:ext uri="{FF2B5EF4-FFF2-40B4-BE49-F238E27FC236}">
                <a16:creationId xmlns:a16="http://schemas.microsoft.com/office/drawing/2014/main" id="{E2551D6F-896C-4C44-B721-95DB2550A3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/>
              <a:t>Future developments</a:t>
            </a:r>
            <a:endParaRPr lang="en-US" sz="105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7D5016-DAE5-49FB-B602-02997D16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8</a:t>
            </a:fld>
            <a:endParaRPr lang="it-IT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7477264-5F8C-4781-9D2B-C7FFF7FDE631}"/>
              </a:ext>
            </a:extLst>
          </p:cNvPr>
          <p:cNvGrpSpPr/>
          <p:nvPr/>
        </p:nvGrpSpPr>
        <p:grpSpPr>
          <a:xfrm>
            <a:off x="2588308" y="4036574"/>
            <a:ext cx="3967383" cy="1617136"/>
            <a:chOff x="671329" y="4865915"/>
            <a:chExt cx="3195284" cy="897298"/>
          </a:xfrm>
        </p:grpSpPr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387FCA2F-F5C9-48EC-A831-9D1EA78E8C73}"/>
                </a:ext>
              </a:extLst>
            </p:cNvPr>
            <p:cNvSpPr/>
            <p:nvPr/>
          </p:nvSpPr>
          <p:spPr>
            <a:xfrm>
              <a:off x="671329" y="4865915"/>
              <a:ext cx="3195284" cy="897298"/>
            </a:xfrm>
            <a:prstGeom prst="round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84F8F120-EAE6-4384-92D3-4C6E2DD4F18D}"/>
                </a:ext>
              </a:extLst>
            </p:cNvPr>
            <p:cNvSpPr txBox="1"/>
            <p:nvPr/>
          </p:nvSpPr>
          <p:spPr>
            <a:xfrm>
              <a:off x="742484" y="5037860"/>
              <a:ext cx="3091900" cy="461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err="1"/>
                <a:t>Increase</a:t>
              </a:r>
              <a:r>
                <a:rPr lang="it-IT" sz="2400" b="1"/>
                <a:t> </a:t>
              </a:r>
              <a:r>
                <a:rPr lang="it-IT" sz="2400" b="1" err="1"/>
                <a:t>number</a:t>
              </a:r>
              <a:r>
                <a:rPr lang="it-IT" sz="2400" b="1"/>
                <a:t> of </a:t>
              </a:r>
              <a:r>
                <a:rPr lang="it-IT" sz="2400" b="1" err="1"/>
                <a:t>sensors</a:t>
              </a:r>
              <a:r>
                <a:rPr lang="it-IT" sz="2400" b="1"/>
                <a:t> </a:t>
              </a:r>
              <a:r>
                <a:rPr lang="it-IT" sz="2400"/>
                <a:t>on </a:t>
              </a:r>
              <a:r>
                <a:rPr lang="it-IT" sz="2400" err="1"/>
                <a:t>both</a:t>
              </a:r>
              <a:r>
                <a:rPr lang="it-IT" sz="2400"/>
                <a:t> </a:t>
              </a:r>
              <a:r>
                <a:rPr lang="it-IT" sz="2400" err="1"/>
                <a:t>insoles</a:t>
              </a:r>
              <a:r>
                <a:rPr lang="it-IT" sz="2400"/>
                <a:t> </a:t>
              </a:r>
              <a:endParaRPr lang="en-GB" sz="2400"/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F7C8033E-760D-4C54-97A9-94A9677BBDEC}"/>
              </a:ext>
            </a:extLst>
          </p:cNvPr>
          <p:cNvGrpSpPr/>
          <p:nvPr/>
        </p:nvGrpSpPr>
        <p:grpSpPr>
          <a:xfrm>
            <a:off x="4958743" y="1839239"/>
            <a:ext cx="3967383" cy="1617136"/>
            <a:chOff x="671329" y="4865915"/>
            <a:chExt cx="3195284" cy="897298"/>
          </a:xfrm>
        </p:grpSpPr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5F13C7BD-79EA-494A-80AF-3484346FEA40}"/>
                </a:ext>
              </a:extLst>
            </p:cNvPr>
            <p:cNvSpPr/>
            <p:nvPr/>
          </p:nvSpPr>
          <p:spPr>
            <a:xfrm>
              <a:off x="671329" y="4865915"/>
              <a:ext cx="3195284" cy="897298"/>
            </a:xfrm>
            <a:prstGeom prst="round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22BA2C2A-95D1-43E2-AAB6-EF014712FCFE}"/>
                </a:ext>
              </a:extLst>
            </p:cNvPr>
            <p:cNvSpPr txBox="1"/>
            <p:nvPr/>
          </p:nvSpPr>
          <p:spPr>
            <a:xfrm>
              <a:off x="772364" y="5086115"/>
              <a:ext cx="3091901" cy="461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err="1"/>
                <a:t>Increase</a:t>
              </a:r>
              <a:r>
                <a:rPr lang="it-IT" sz="2400"/>
                <a:t> the </a:t>
              </a:r>
              <a:r>
                <a:rPr lang="it-IT" sz="2400" b="1" err="1"/>
                <a:t>insulation</a:t>
              </a:r>
              <a:r>
                <a:rPr lang="it-IT" sz="2400"/>
                <a:t> from the </a:t>
              </a:r>
              <a:r>
                <a:rPr lang="it-IT" sz="2400" err="1"/>
                <a:t>environment</a:t>
              </a:r>
              <a:r>
                <a:rPr lang="it-IT" sz="2400"/>
                <a:t> </a:t>
              </a:r>
              <a:endParaRPr lang="en-GB" sz="2400"/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404E071-C3D1-4F0E-85BD-50D5B3594903}"/>
              </a:ext>
            </a:extLst>
          </p:cNvPr>
          <p:cNvGrpSpPr/>
          <p:nvPr/>
        </p:nvGrpSpPr>
        <p:grpSpPr>
          <a:xfrm>
            <a:off x="217875" y="1839239"/>
            <a:ext cx="3967383" cy="1617136"/>
            <a:chOff x="671329" y="4865915"/>
            <a:chExt cx="3195284" cy="897298"/>
          </a:xfrm>
        </p:grpSpPr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E7559413-08BB-4F2D-B073-E3D471015892}"/>
                </a:ext>
              </a:extLst>
            </p:cNvPr>
            <p:cNvSpPr/>
            <p:nvPr/>
          </p:nvSpPr>
          <p:spPr>
            <a:xfrm>
              <a:off x="671329" y="4865915"/>
              <a:ext cx="3195284" cy="897298"/>
            </a:xfrm>
            <a:prstGeom prst="round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542E88FD-FA7B-4A96-A3DA-A226454673EF}"/>
                </a:ext>
              </a:extLst>
            </p:cNvPr>
            <p:cNvSpPr txBox="1"/>
            <p:nvPr/>
          </p:nvSpPr>
          <p:spPr>
            <a:xfrm>
              <a:off x="723020" y="5068843"/>
              <a:ext cx="3091901" cy="461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/>
                <a:t>Development of two insoles for </a:t>
              </a:r>
              <a:r>
                <a:rPr lang="en-GB" sz="2400" b="1"/>
                <a:t>COP</a:t>
              </a:r>
              <a:r>
                <a:rPr lang="en-GB" sz="2400"/>
                <a:t> analysis </a:t>
              </a:r>
            </a:p>
          </p:txBody>
        </p:sp>
      </p:grpSp>
      <p:pic>
        <p:nvPicPr>
          <p:cNvPr id="10" name="Elemento grafico 9" descr="Clessidra finita con riempimento a tinta unita">
            <a:extLst>
              <a:ext uri="{FF2B5EF4-FFF2-40B4-BE49-F238E27FC236}">
                <a16:creationId xmlns:a16="http://schemas.microsoft.com/office/drawing/2014/main" id="{51E49087-6C04-1F72-FB12-C044F9380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0780" y="3056365"/>
            <a:ext cx="914400" cy="914400"/>
          </a:xfrm>
          <a:prstGeom prst="rect">
            <a:avLst/>
          </a:prstGeom>
        </p:spPr>
      </p:pic>
      <p:pic>
        <p:nvPicPr>
          <p:cNvPr id="3" name="Immagine 2" descr="Immagine che contiene persona, calzatura, esterni, scarpe&#10;&#10;Descrizione generata automaticamente">
            <a:extLst>
              <a:ext uri="{FF2B5EF4-FFF2-40B4-BE49-F238E27FC236}">
                <a16:creationId xmlns:a16="http://schemas.microsoft.com/office/drawing/2014/main" id="{445FD13F-0F24-111A-6681-4EEA2461F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365" y="3786938"/>
            <a:ext cx="2079221" cy="187301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E8C52BB-C864-3A72-BA32-1E3FAB5AF8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027"/>
          <a:stretch/>
        </p:blipFill>
        <p:spPr>
          <a:xfrm>
            <a:off x="523549" y="3726844"/>
            <a:ext cx="1797115" cy="19266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09E25F0-BD8D-05A4-19FC-697B761621F2}"/>
              </a:ext>
            </a:extLst>
          </p:cNvPr>
          <p:cNvSpPr txBox="1"/>
          <p:nvPr/>
        </p:nvSpPr>
        <p:spPr>
          <a:xfrm>
            <a:off x="409734" y="5529617"/>
            <a:ext cx="2024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err="1"/>
              <a:t>Pedar</a:t>
            </a:r>
            <a:r>
              <a:rPr lang="it-IT" sz="1600" i="1"/>
              <a:t> software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8C0770-13A8-AFDD-5DFC-F59C3F2F3A84}"/>
              </a:ext>
            </a:extLst>
          </p:cNvPr>
          <p:cNvSpPr txBox="1"/>
          <p:nvPr/>
        </p:nvSpPr>
        <p:spPr>
          <a:xfrm>
            <a:off x="7108371" y="5698894"/>
            <a:ext cx="1382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err="1"/>
              <a:t>Xsensor</a:t>
            </a:r>
            <a:endParaRPr lang="it-IT" i="1"/>
          </a:p>
        </p:txBody>
      </p:sp>
    </p:spTree>
    <p:extLst>
      <p:ext uri="{BB962C8B-B14F-4D97-AF65-F5344CB8AC3E}">
        <p14:creationId xmlns:p14="http://schemas.microsoft.com/office/powerpoint/2010/main" val="180454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Firma convenzione </a:t>
            </a:r>
            <a:br>
              <a:rPr lang="it-IT" sz="2800"/>
            </a:br>
            <a:r>
              <a:rPr lang="it-IT" sz="280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743575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>
                <a:solidFill>
                  <a:schemeClr val="bg1"/>
                </a:solidFill>
              </a:rPr>
              <a:t>Mercoledì 27 maggio 2015</a:t>
            </a:r>
          </a:p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07" y="1609986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-12736" y="388304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307060" y="4242917"/>
            <a:ext cx="8529881" cy="803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4000"/>
              <a:t>Thank </a:t>
            </a:r>
            <a:r>
              <a:rPr lang="it-IT" sz="4000" err="1"/>
              <a:t>you</a:t>
            </a:r>
            <a:r>
              <a:rPr lang="it-IT" sz="4000"/>
              <a:t> for </a:t>
            </a:r>
            <a:r>
              <a:rPr lang="it-IT" sz="4000" err="1"/>
              <a:t>your</a:t>
            </a:r>
            <a:r>
              <a:rPr lang="it-IT" sz="4000"/>
              <a:t> </a:t>
            </a:r>
            <a:r>
              <a:rPr lang="it-IT" sz="4000" err="1"/>
              <a:t>kind</a:t>
            </a:r>
            <a:r>
              <a:rPr lang="it-IT" sz="4000"/>
              <a:t> </a:t>
            </a:r>
            <a:r>
              <a:rPr lang="it-IT" sz="4000" err="1"/>
              <a:t>attention</a:t>
            </a:r>
            <a:r>
              <a:rPr lang="it-IT" sz="4000"/>
              <a:t>!</a:t>
            </a:r>
            <a:endParaRPr lang="it-IT" sz="320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>
              <a:solidFill>
                <a:schemeClr val="bg1"/>
              </a:solidFill>
            </a:endParaRPr>
          </a:p>
        </p:txBody>
      </p:sp>
      <p:sp>
        <p:nvSpPr>
          <p:cNvPr id="134" name="Sottotitolo 2">
            <a:extLst>
              <a:ext uri="{FF2B5EF4-FFF2-40B4-BE49-F238E27FC236}">
                <a16:creationId xmlns:a16="http://schemas.microsoft.com/office/drawing/2014/main" id="{9507C3BA-519E-00BC-750F-AB85AC63E18D}"/>
              </a:ext>
            </a:extLst>
          </p:cNvPr>
          <p:cNvSpPr txBox="1">
            <a:spLocks/>
          </p:cNvSpPr>
          <p:nvPr/>
        </p:nvSpPr>
        <p:spPr>
          <a:xfrm>
            <a:off x="307059" y="4990213"/>
            <a:ext cx="3346167" cy="197458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1800">
                <a:solidFill>
                  <a:schemeClr val="bg1"/>
                </a:solidFill>
              </a:rPr>
              <a:t>marco7.banfi@mail.polimi.it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1800">
                <a:solidFill>
                  <a:schemeClr val="bg1"/>
                </a:solidFill>
              </a:rPr>
              <a:t>carlo.carraro@mail.polimi.it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1800">
                <a:solidFill>
                  <a:schemeClr val="bg1"/>
                </a:solidFill>
              </a:rPr>
              <a:t>pietro.chierico@mail.polimi.it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1800">
                <a:solidFill>
                  <a:schemeClr val="bg1"/>
                </a:solidFill>
              </a:rPr>
              <a:t>flavia.discala@mail.polimi.it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1800">
                <a:solidFill>
                  <a:schemeClr val="bg1"/>
                </a:solidFill>
              </a:rPr>
              <a:t>silvia.manfroni@mail.polimi.it</a:t>
            </a:r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9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POLI</vt:lpstr>
      <vt:lpstr>Titolo presentazione sottotitolo</vt:lpstr>
      <vt:lpstr>PowerPoint Presentation</vt:lpstr>
      <vt:lpstr>PowerPoint Presentation</vt:lpstr>
      <vt:lpstr>PowerPoint Presentation</vt:lpstr>
      <vt:lpstr>Capacitive Sensor: Hardware  </vt:lpstr>
      <vt:lpstr>PowerPoint Presentation</vt:lpstr>
      <vt:lpstr>PowerPoint Presentation</vt:lpstr>
      <vt:lpstr>Future developments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revision>1</cp:revision>
  <dcterms:created xsi:type="dcterms:W3CDTF">2015-05-26T12:27:57Z</dcterms:created>
  <dcterms:modified xsi:type="dcterms:W3CDTF">2022-06-10T10:55:14Z</dcterms:modified>
</cp:coreProperties>
</file>